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19"/>
    <p:restoredTop sz="60392"/>
  </p:normalViewPr>
  <p:slideViewPr>
    <p:cSldViewPr snapToGrid="0" snapToObjects="1">
      <p:cViewPr varScale="1">
        <p:scale>
          <a:sx n="62" d="100"/>
          <a:sy n="62" d="100"/>
        </p:scale>
        <p:origin x="1944" y="184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5C721-1CBE-9B49-BE99-3A9DF18FA391}" type="datetimeFigureOut">
              <a:rPr lang="en-US" smtClean="0"/>
              <a:t>5/22/19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49890-84D1-B346-997E-B43A2CF2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6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A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83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A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06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A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1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7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Usability</a:t>
            </a:r>
            <a:r>
              <a:rPr lang="en-US" baseline="0" dirty="0" smtClean="0"/>
              <a:t> testing is always task based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In order to observe a user, we must have some task to perform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Saying</a:t>
            </a:r>
            <a:r>
              <a:rPr lang="en-US" baseline="0" dirty="0" smtClean="0"/>
              <a:t> “have a go” is not a task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You aren’t always going to get 100% coverage, for example coming up with a task set that covers all the functionality and navigation for Excel. </a:t>
            </a:r>
            <a:r>
              <a:rPr lang="en-US" b="1" baseline="0" dirty="0" smtClean="0"/>
              <a:t>Hint: </a:t>
            </a:r>
            <a:r>
              <a:rPr lang="en-US" baseline="0" dirty="0" smtClean="0"/>
              <a:t>it will take you a long time</a:t>
            </a:r>
            <a:r>
              <a:rPr lang="mr-IN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68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After you have made a </a:t>
            </a:r>
            <a:r>
              <a:rPr lang="en-US" baseline="0" dirty="0" smtClean="0"/>
              <a:t>task set, you may run the test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behaviour of both participants is very important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As an experimenter: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Remember that your job is to observe performance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Don’t help in any form. When the product is release, you won’t be there to help the user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It’s not a fair test if the experimenter is giving hints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If you want to get fancy, you can embed timers and key loggers in the software itself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The behaviour of both participants is very important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If they are struggling, you can</a:t>
            </a:r>
            <a:r>
              <a:rPr lang="mr-IN" baseline="0" dirty="0" smtClean="0"/>
              <a:t>’</a:t>
            </a:r>
            <a:r>
              <a:rPr lang="en-US" baseline="0" dirty="0" smtClean="0"/>
              <a:t>t interfere. You can watch how they try to solve the problem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You should not where the problems occur, but you can</a:t>
            </a:r>
            <a:r>
              <a:rPr lang="mr-IN" baseline="0" dirty="0" smtClean="0"/>
              <a:t>’</a:t>
            </a:r>
            <a:r>
              <a:rPr lang="en-US" baseline="0" dirty="0" smtClean="0"/>
              <a:t>t speak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There is one exception where you are working with children. If they happen to get to the point of frustration, you can interfere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65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AU" dirty="0" smtClean="0"/>
              <a:t>The most effective testing approach is thinking aloud</a:t>
            </a:r>
          </a:p>
          <a:p>
            <a:pPr marL="171450" indent="-171450">
              <a:buFont typeface="Arial" charset="0"/>
              <a:buChar char="•"/>
            </a:pPr>
            <a:r>
              <a:rPr lang="en-AU" baseline="0" dirty="0" smtClean="0"/>
              <a:t>The user is encourage to simply articulate every thought in their head</a:t>
            </a:r>
          </a:p>
          <a:p>
            <a:pPr marL="171450" indent="-171450">
              <a:buFont typeface="Arial" charset="0"/>
              <a:buChar char="•"/>
            </a:pPr>
            <a:r>
              <a:rPr lang="en-AU" baseline="0" dirty="0" smtClean="0"/>
              <a:t>Note that this not “tell me what you think” as in ”give me your opinion”</a:t>
            </a:r>
          </a:p>
          <a:p>
            <a:pPr marL="171450" indent="-171450">
              <a:buFont typeface="Arial" charset="0"/>
              <a:buChar char="•"/>
            </a:pPr>
            <a:r>
              <a:rPr lang="en-AU" baseline="0" dirty="0" smtClean="0"/>
              <a:t>“Say what is in your head”</a:t>
            </a:r>
          </a:p>
          <a:p>
            <a:pPr marL="171450" indent="-171450">
              <a:buFont typeface="Arial" charset="0"/>
              <a:buChar char="•"/>
            </a:pPr>
            <a:r>
              <a:rPr lang="en-AU" baseline="0" dirty="0" smtClean="0"/>
              <a:t>Remember that some people are better at this than others, but everyone can do it with a little practice</a:t>
            </a:r>
          </a:p>
          <a:p>
            <a:pPr marL="171450" indent="-171450">
              <a:buFont typeface="Arial" charset="0"/>
              <a:buChar char="•"/>
            </a:pPr>
            <a:r>
              <a:rPr lang="en-AU" baseline="0" dirty="0" smtClean="0"/>
              <a:t>In a serious user testing environment, the experimenter would give your subjects some practice with another application before starting on the real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36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A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94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A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67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A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37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A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07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E417-14EE-2444-894C-A3656C1DB430}" type="datetime1">
              <a:rPr lang="en-NZ" smtClean="0"/>
              <a:t>22/05/19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0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DCA0-A4A6-9D48-84F5-7232635DF6BA}" type="datetime1">
              <a:rPr lang="en-NZ" smtClean="0"/>
              <a:t>22/05/19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2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096E-6853-A041-AFF2-595173A2A13C}" type="datetime1">
              <a:rPr lang="en-NZ" smtClean="0"/>
              <a:t>22/05/19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4933-5F59-8E48-ABB7-AE1E0E83106D}" type="datetime1">
              <a:rPr lang="en-NZ" smtClean="0"/>
              <a:t>22/05/19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46A8-9728-3346-9A90-F502A2199D87}" type="datetime1">
              <a:rPr lang="en-NZ" smtClean="0"/>
              <a:t>22/05/19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0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4E1B-3B51-7E47-A05F-0C8BB03B7204}" type="datetime1">
              <a:rPr lang="en-NZ" smtClean="0"/>
              <a:t>22/05/19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9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91FB-B7F0-4A45-917B-20518036F792}" type="datetime1">
              <a:rPr lang="en-NZ" smtClean="0"/>
              <a:t>22/05/19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F5F9-E45B-F849-BC81-293D772189B3}" type="datetime1">
              <a:rPr lang="en-NZ" smtClean="0"/>
              <a:t>22/05/19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4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4DC3-2A75-6E46-8F13-7941D2778A5A}" type="datetime1">
              <a:rPr lang="en-NZ" smtClean="0"/>
              <a:t>22/05/19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0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ADC0-A7E8-BA40-B736-C313CC296068}" type="datetime1">
              <a:rPr lang="en-NZ" smtClean="0"/>
              <a:t>22/05/19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8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8796-7DD7-B340-8B58-B4287FE413F1}" type="datetime1">
              <a:rPr lang="en-NZ" smtClean="0"/>
              <a:t>22/05/19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1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3E60C-C878-7649-BC5D-2A913AF0ED9E}" type="datetime1">
              <a:rPr lang="en-NZ" smtClean="0"/>
              <a:t>22/05/19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7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36009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b="1" dirty="0"/>
              <a:t>Design and Development of Applications </a:t>
            </a:r>
            <a:endParaRPr lang="en-US" sz="3800" b="1" dirty="0" smtClean="0"/>
          </a:p>
          <a:p>
            <a:pPr algn="ctr"/>
            <a:r>
              <a:rPr lang="en-US" sz="3800" b="1" dirty="0" smtClean="0"/>
              <a:t>for </a:t>
            </a:r>
            <a:r>
              <a:rPr lang="en-US" sz="3800" b="1" dirty="0"/>
              <a:t>Mobile </a:t>
            </a:r>
            <a:r>
              <a:rPr lang="en-US" sz="3800" b="1" dirty="0" smtClean="0"/>
              <a:t>Devices</a:t>
            </a:r>
          </a:p>
          <a:p>
            <a:pPr algn="ctr"/>
            <a:endParaRPr lang="en-US" sz="3800" b="1" dirty="0"/>
          </a:p>
          <a:p>
            <a:pPr algn="ctr"/>
            <a:r>
              <a:rPr lang="en-US" sz="3800" b="1" dirty="0" smtClean="0"/>
              <a:t>User Testing and </a:t>
            </a:r>
            <a:r>
              <a:rPr lang="en-US" sz="3800" b="1" smtClean="0"/>
              <a:t>QR Code Reader</a:t>
            </a:r>
            <a:endParaRPr lang="en-US" sz="3800" b="1" dirty="0" smtClean="0"/>
          </a:p>
          <a:p>
            <a:pPr algn="ctr"/>
            <a:endParaRPr lang="en-US" sz="3800" b="1" dirty="0"/>
          </a:p>
          <a:p>
            <a:pPr algn="ctr"/>
            <a:r>
              <a:rPr lang="en-US" sz="3800" b="1" dirty="0" smtClean="0"/>
              <a:t>Semester 1,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3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298543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QR Reader</a:t>
            </a:r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  <a:p>
            <a:pPr marL="1943100" lvl="3" indent="-571500">
              <a:buFont typeface="Arial" charset="0"/>
              <a:buChar char="•"/>
            </a:pPr>
            <a:r>
              <a:rPr lang="en-AU" sz="2500" dirty="0" smtClean="0"/>
              <a:t>This app will:</a:t>
            </a:r>
          </a:p>
          <a:p>
            <a:pPr marL="2400300" lvl="4" indent="-571500">
              <a:buFont typeface="Arial" charset="0"/>
              <a:buChar char="•"/>
            </a:pPr>
            <a:r>
              <a:rPr lang="en-AU" sz="2500" dirty="0" smtClean="0"/>
              <a:t>Provide a main activity with a button that starts the camera feed</a:t>
            </a:r>
          </a:p>
          <a:p>
            <a:pPr marL="2400300" lvl="4" indent="-571500">
              <a:buFont typeface="Arial" charset="0"/>
              <a:buChar char="•"/>
            </a:pPr>
            <a:r>
              <a:rPr lang="en-AU" sz="2500" dirty="0" smtClean="0"/>
              <a:t>Display the camera feed in a second activity which performs the QR code reading</a:t>
            </a:r>
          </a:p>
          <a:p>
            <a:pPr marL="2400300" lvl="4" indent="-571500">
              <a:buFont typeface="Arial" charset="0"/>
              <a:buChar char="•"/>
            </a:pPr>
            <a:r>
              <a:rPr lang="en-AU" sz="2500" dirty="0" smtClean="0"/>
              <a:t>Return the QR codes text value from the second activity to main activity</a:t>
            </a:r>
            <a:endParaRPr lang="en-US" sz="25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8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32162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Practical</a:t>
            </a:r>
          </a:p>
          <a:p>
            <a:endParaRPr lang="en-US" sz="2500" dirty="0" smtClean="0"/>
          </a:p>
          <a:p>
            <a:pPr marL="1943100" lvl="3" indent="-571500">
              <a:buFont typeface="Arial" charset="0"/>
              <a:buChar char="•"/>
            </a:pPr>
            <a:r>
              <a:rPr lang="en-NZ" sz="2800" dirty="0" smtClean="0"/>
              <a:t>Have </a:t>
            </a:r>
            <a:r>
              <a:rPr lang="en-NZ" sz="2800" dirty="0"/>
              <a:t>your app display, for each code read</a:t>
            </a:r>
            <a:r>
              <a:rPr lang="en-NZ" sz="2800" dirty="0" smtClean="0"/>
              <a:t>, the </a:t>
            </a:r>
            <a:r>
              <a:rPr lang="en-NZ" sz="2800" dirty="0"/>
              <a:t>total count of each month read so </a:t>
            </a:r>
            <a:r>
              <a:rPr lang="en-NZ" sz="2800" dirty="0" smtClean="0"/>
              <a:t>far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NZ" sz="2800" dirty="0" smtClean="0"/>
              <a:t>Have </a:t>
            </a:r>
            <a:r>
              <a:rPr lang="en-NZ" sz="2800" dirty="0"/>
              <a:t>your app detect when a </a:t>
            </a:r>
            <a:r>
              <a:rPr lang="en-NZ" sz="2800" dirty="0" smtClean="0"/>
              <a:t>URL is </a:t>
            </a:r>
            <a:r>
              <a:rPr lang="en-NZ" sz="2800" dirty="0"/>
              <a:t>found, and navigate to the web </a:t>
            </a:r>
            <a:r>
              <a:rPr lang="en-NZ" sz="2800" dirty="0" smtClean="0"/>
              <a:t>page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NZ" sz="2800" dirty="0" smtClean="0"/>
              <a:t>I have provide a collection of QR codes ”</a:t>
            </a:r>
            <a:r>
              <a:rPr lang="en-NZ" sz="2800" dirty="0" err="1" smtClean="0"/>
              <a:t>qr</a:t>
            </a:r>
            <a:r>
              <a:rPr lang="en-NZ" sz="2800" dirty="0" smtClean="0"/>
              <a:t>-codes”</a:t>
            </a:r>
            <a:endParaRPr lang="en-NZ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4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Practical example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587" y="1299607"/>
            <a:ext cx="2848749" cy="50644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375" y="1291908"/>
            <a:ext cx="2848749" cy="50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1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33701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Types of user testing</a:t>
            </a:r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Acceptance testing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500" dirty="0" smtClean="0"/>
              <a:t>The user’s opinion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500" dirty="0" smtClean="0"/>
              <a:t>Ask questions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Usability testing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500" dirty="0" smtClean="0"/>
              <a:t>The user’s performance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500" dirty="0" smtClean="0"/>
              <a:t>Observe behaviour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0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41395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Usability testing protocol</a:t>
            </a:r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Task based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Examples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500" dirty="0"/>
              <a:t>Schedule an appointment with John every Friday at 5.00pm for the rest of the semester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500" dirty="0"/>
              <a:t>Send a meeting request to John and Jane for 31</a:t>
            </a:r>
            <a:r>
              <a:rPr lang="en-US" sz="2500" baseline="30000" dirty="0"/>
              <a:t>st</a:t>
            </a:r>
            <a:r>
              <a:rPr lang="en-US" sz="2500" dirty="0"/>
              <a:t> March at 10.00am 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500" dirty="0"/>
              <a:t>Delete your appointment with John for Tuesday 14</a:t>
            </a:r>
            <a:r>
              <a:rPr lang="en-US" sz="2500" baseline="30000" dirty="0"/>
              <a:t>th</a:t>
            </a:r>
            <a:r>
              <a:rPr lang="en-US" sz="2500" dirty="0"/>
              <a:t> </a:t>
            </a:r>
            <a:r>
              <a:rPr lang="en-US" sz="2500" dirty="0" smtClean="0"/>
              <a:t>April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In a complete test scenario, the set is chosen to provide 100% coverage of the functionality and navigation </a:t>
            </a:r>
            <a:r>
              <a:rPr lang="en-US" sz="2500" dirty="0" smtClean="0"/>
              <a:t>paths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3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41395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Usability testing protocol</a:t>
            </a:r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  <a:p>
            <a:pPr marL="1485900" lvl="2" indent="-571500">
              <a:buFont typeface="Arial" charset="0"/>
              <a:buChar char="•"/>
            </a:pPr>
            <a:r>
              <a:rPr lang="en-US" sz="2500" b="1" dirty="0" smtClean="0"/>
              <a:t>As an experimenter, you should: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500" dirty="0" smtClean="0"/>
              <a:t>Write down any errors, hesitations, difficulties or missteps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500" dirty="0" smtClean="0"/>
              <a:t>Record timings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b="1" dirty="0" smtClean="0"/>
              <a:t>As an experimenter, you should not: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500" dirty="0" smtClean="0"/>
              <a:t>Speak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500" dirty="0" smtClean="0"/>
              <a:t>Point or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500" dirty="0" smtClean="0"/>
              <a:t>Interfere</a:t>
            </a:r>
          </a:p>
          <a:p>
            <a:pPr marL="1943100" lvl="3" indent="-571500">
              <a:buFont typeface="Arial" charset="0"/>
              <a:buChar char="•"/>
            </a:pPr>
            <a:endParaRPr lang="en-US" sz="25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6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Usability testing protocol</a:t>
            </a:r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  <a:p>
            <a:pPr marL="1485900" lvl="2" indent="-571500">
              <a:buFont typeface="Arial" charset="0"/>
              <a:buChar char="•"/>
            </a:pPr>
            <a:r>
              <a:rPr lang="en-US" sz="2500" b="1" dirty="0" smtClean="0"/>
              <a:t>As a user, you should: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500" dirty="0" smtClean="0"/>
              <a:t>Think aloud</a:t>
            </a:r>
          </a:p>
          <a:p>
            <a:pPr marL="1943100" lvl="3" indent="-571500">
              <a:buFont typeface="Arial" charset="0"/>
              <a:buChar char="•"/>
            </a:pPr>
            <a:endParaRPr lang="en-US" sz="25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9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33701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Acceptance testing</a:t>
            </a:r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  <a:p>
            <a:pPr marL="1943100" lvl="3" indent="-571500">
              <a:buFont typeface="Arial" charset="0"/>
              <a:buChar char="•"/>
            </a:pPr>
            <a:r>
              <a:rPr lang="en-US" sz="2500" dirty="0" smtClean="0"/>
              <a:t>Acceptance testing</a:t>
            </a:r>
          </a:p>
          <a:p>
            <a:pPr marL="2400300" lvl="4" indent="-571500">
              <a:buFont typeface="Arial" charset="0"/>
              <a:buChar char="•"/>
            </a:pPr>
            <a:r>
              <a:rPr lang="en-US" sz="2500" dirty="0" smtClean="0"/>
              <a:t>Place a marker and add it</a:t>
            </a:r>
          </a:p>
          <a:p>
            <a:pPr marL="2400300" lvl="4" indent="-571500">
              <a:buFont typeface="Arial" charset="0"/>
              <a:buChar char="•"/>
            </a:pPr>
            <a:r>
              <a:rPr lang="en-US" sz="2500" dirty="0" smtClean="0"/>
              <a:t>Place another marker and add it</a:t>
            </a:r>
          </a:p>
          <a:p>
            <a:pPr marL="2400300" lvl="4" indent="-571500">
              <a:buFont typeface="Arial" charset="0"/>
              <a:buChar char="•"/>
            </a:pPr>
            <a:r>
              <a:rPr lang="en-US" sz="2500" dirty="0" smtClean="0"/>
              <a:t>Create a traffic report</a:t>
            </a:r>
          </a:p>
          <a:p>
            <a:pPr marL="2400300" lvl="4" indent="-571500">
              <a:buFont typeface="Arial" charset="0"/>
              <a:buChar char="•"/>
            </a:pPr>
            <a:r>
              <a:rPr lang="en-US" sz="2500" dirty="0" smtClean="0"/>
              <a:t>Undo the marker and place another marker</a:t>
            </a:r>
          </a:p>
          <a:p>
            <a:pPr marL="2400300" lvl="4" indent="-571500">
              <a:buFont typeface="Arial" charset="0"/>
              <a:buChar char="•"/>
            </a:pPr>
            <a:r>
              <a:rPr lang="en-US" sz="2500" dirty="0" smtClean="0"/>
              <a:t>Revert the marker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417" y="1299607"/>
            <a:ext cx="2626740" cy="466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2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33701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Usability testing</a:t>
            </a:r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  <a:p>
            <a:pPr marL="1943100" lvl="3" indent="-571500">
              <a:buFont typeface="Arial" charset="0"/>
              <a:buChar char="•"/>
            </a:pPr>
            <a:r>
              <a:rPr lang="en-US" sz="2500" dirty="0" smtClean="0"/>
              <a:t>Usability testing</a:t>
            </a:r>
          </a:p>
          <a:p>
            <a:pPr marL="2400300" lvl="4" indent="-571500">
              <a:buFont typeface="Arial" charset="0"/>
              <a:buChar char="•"/>
            </a:pPr>
            <a:r>
              <a:rPr lang="en-US" sz="2500" dirty="0" smtClean="0"/>
              <a:t>User 1</a:t>
            </a:r>
          </a:p>
          <a:p>
            <a:pPr marL="2857500" lvl="5" indent="-571500">
              <a:buFont typeface="Arial" charset="0"/>
              <a:buChar char="•"/>
            </a:pPr>
            <a:r>
              <a:rPr lang="en-US" sz="2500" dirty="0" smtClean="0"/>
              <a:t>Completion time </a:t>
            </a:r>
            <a:r>
              <a:rPr lang="mr-IN" sz="2500" dirty="0" smtClean="0"/>
              <a:t>–</a:t>
            </a:r>
            <a:r>
              <a:rPr lang="en-US" sz="2500" dirty="0" smtClean="0"/>
              <a:t> 4 minutes</a:t>
            </a:r>
          </a:p>
          <a:p>
            <a:pPr marL="2857500" lvl="5" indent="-571500">
              <a:buFont typeface="Arial" charset="0"/>
              <a:buChar char="•"/>
            </a:pPr>
            <a:r>
              <a:rPr lang="en-US" sz="2500" dirty="0" smtClean="0"/>
              <a:t>Age </a:t>
            </a:r>
            <a:r>
              <a:rPr lang="mr-IN" sz="2500" dirty="0" smtClean="0"/>
              <a:t>–</a:t>
            </a:r>
            <a:r>
              <a:rPr lang="en-US" sz="2500" dirty="0" smtClean="0"/>
              <a:t> 20 </a:t>
            </a:r>
          </a:p>
          <a:p>
            <a:pPr marL="2857500" lvl="5" indent="-571500">
              <a:buFont typeface="Arial" charset="0"/>
              <a:buChar char="•"/>
            </a:pPr>
            <a:r>
              <a:rPr lang="en-US" sz="2500" dirty="0" smtClean="0"/>
              <a:t>Phone </a:t>
            </a:r>
            <a:r>
              <a:rPr lang="mr-IN" sz="2500" dirty="0" smtClean="0"/>
              <a:t>–</a:t>
            </a:r>
            <a:r>
              <a:rPr lang="en-US" sz="2500" dirty="0" smtClean="0"/>
              <a:t> Samsung Galaxy S6 Edge</a:t>
            </a:r>
          </a:p>
          <a:p>
            <a:pPr marL="2857500" lvl="5" indent="-571500">
              <a:buFont typeface="Arial" charset="0"/>
              <a:buChar char="•"/>
            </a:pPr>
            <a:r>
              <a:rPr lang="en-US" sz="2500" dirty="0" smtClean="0"/>
              <a:t>Technical ability - strong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26007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Results and modifications</a:t>
            </a:r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  <a:p>
            <a:pPr marL="1943100" lvl="3" indent="-571500">
              <a:buFont typeface="Arial" charset="0"/>
              <a:buChar char="•"/>
            </a:pPr>
            <a:r>
              <a:rPr lang="en-US" sz="2500" dirty="0" smtClean="0"/>
              <a:t>User 1 successfully followed and completed each step</a:t>
            </a:r>
          </a:p>
          <a:p>
            <a:pPr marL="2400300" lvl="4" indent="-571500">
              <a:buFont typeface="Arial" charset="0"/>
              <a:buChar char="•"/>
            </a:pPr>
            <a:r>
              <a:rPr lang="en-US" sz="2500" dirty="0" smtClean="0"/>
              <a:t>Issue 1 </a:t>
            </a:r>
            <a:r>
              <a:rPr lang="mr-IN" sz="2500" dirty="0" smtClean="0"/>
              <a:t>–</a:t>
            </a:r>
            <a:r>
              <a:rPr lang="en-US" sz="2500" dirty="0" smtClean="0"/>
              <a:t> When the user placed markers, it wouldn’t return any information</a:t>
            </a:r>
          </a:p>
          <a:p>
            <a:pPr marL="2400300" lvl="4" indent="-571500">
              <a:buFont typeface="Arial" charset="0"/>
              <a:buChar char="•"/>
            </a:pPr>
            <a:r>
              <a:rPr lang="en-US" sz="2500" dirty="0" smtClean="0"/>
              <a:t>Solution 1 </a:t>
            </a:r>
            <a:r>
              <a:rPr lang="mr-IN" sz="2500" dirty="0" smtClean="0"/>
              <a:t>–</a:t>
            </a:r>
            <a:r>
              <a:rPr lang="en-US" sz="2500" dirty="0" smtClean="0"/>
              <a:t> </a:t>
            </a:r>
            <a:r>
              <a:rPr lang="en-US" sz="2500" smtClean="0"/>
              <a:t>Prompt </a:t>
            </a:r>
            <a:r>
              <a:rPr lang="en-US" sz="2500" smtClean="0"/>
              <a:t>the user </a:t>
            </a:r>
            <a:r>
              <a:rPr lang="en-US" sz="2500" dirty="0" smtClean="0"/>
              <a:t>saying “No traffic incidents were found.”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7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Outcome</a:t>
            </a:r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  <a:p>
            <a:pPr marL="1943100" lvl="3" indent="-571500">
              <a:buFont typeface="Arial" charset="0"/>
              <a:buChar char="•"/>
            </a:pPr>
            <a:r>
              <a:rPr lang="en-AU" sz="2500" dirty="0" smtClean="0"/>
              <a:t>Ask user 1 to test the app again</a:t>
            </a:r>
            <a:endParaRPr lang="en-US" sz="25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728" y="1079056"/>
            <a:ext cx="2849499" cy="506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0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351</Words>
  <Application>Microsoft Macintosh PowerPoint</Application>
  <PresentationFormat>Widescreen</PresentationFormat>
  <Paragraphs>116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Grayson Orr (1000034561)</dc:creator>
  <cp:lastModifiedBy>Grayson Orr (1000034561)</cp:lastModifiedBy>
  <cp:revision>69</cp:revision>
  <cp:lastPrinted>2019-04-29T15:07:08Z</cp:lastPrinted>
  <dcterms:created xsi:type="dcterms:W3CDTF">2019-04-26T14:04:32Z</dcterms:created>
  <dcterms:modified xsi:type="dcterms:W3CDTF">2019-05-21T18:05:49Z</dcterms:modified>
</cp:coreProperties>
</file>