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1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60186"/>
  </p:normalViewPr>
  <p:slideViewPr>
    <p:cSldViewPr snapToGrid="0" snapToObjects="1">
      <p:cViewPr varScale="1">
        <p:scale>
          <a:sx n="70" d="100"/>
          <a:sy n="70" d="100"/>
        </p:scale>
        <p:origin x="2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defined without a name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situations where you just want to pass some worker logic into a higher-order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like map, filter and reduce, but don’t want to save it for later, you can define it anonymously on the fly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Alternatively, you can pass the lambda instead of creating a separate</a:t>
            </a:r>
            <a:r>
              <a:rPr lang="en-US" baseline="0" dirty="0" smtClean="0"/>
              <a:t> variable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Could you write this same logic in C++ or Java? of course</a:t>
            </a:r>
            <a:r>
              <a:rPr lang="mr-IN" baseline="0" dirty="0" smtClean="0"/>
              <a:t>…</a:t>
            </a:r>
            <a:r>
              <a:rPr lang="en-AU" baseline="0" dirty="0" smtClean="0"/>
              <a:t>would it be nearly succinct</a:t>
            </a:r>
            <a:r>
              <a:rPr lang="mr-IN" baseline="0" dirty="0" smtClean="0"/>
              <a:t>…</a:t>
            </a:r>
            <a:r>
              <a:rPr lang="en-AU" baseline="0" dirty="0" smtClean="0"/>
              <a:t>no!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baseline="0" dirty="0" smtClean="0"/>
              <a:t>Do you see any downsides? For a person who doesn't know much functional programming, it would take a while to understand what the code is doing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AU" baseline="0" dirty="0" smtClean="0"/>
              <a:t>We trade of brevity and readability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GVR dislikes functional programming in Python because</a:t>
            </a:r>
            <a:r>
              <a:rPr lang="en-US" baseline="0" dirty="0" smtClean="0"/>
              <a:t> Python already has its own way to generate lists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These</a:t>
            </a:r>
            <a:r>
              <a:rPr lang="en-US" baseline="0" dirty="0" smtClean="0"/>
              <a:t> are the theoretical foundations of functional programming, and apply to any pure functional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Programming languages with FP features will follow these principles to a lesser extent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FP languages such as </a:t>
            </a:r>
            <a:r>
              <a:rPr lang="en-US" baseline="0" dirty="0" smtClean="0"/>
              <a:t>Haskell, Scheme and ML </a:t>
            </a:r>
            <a:r>
              <a:rPr lang="en-US" baseline="0" dirty="0" smtClean="0"/>
              <a:t>are based in lambda calculus (or typed lambda calculus)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Loop constructs such as while and for statements don’t exist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non-functional programming languages, a loop construct is primarily used for iteration, instead in lambda calculus, it’s uses recursion by using a function that calls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JavaScript allows functions to be treated as objects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C++ allows “function-pointers” to be passed around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C# has</a:t>
            </a:r>
            <a:r>
              <a:rPr lang="en-US" sz="2500" baseline="0" dirty="0" smtClean="0"/>
              <a:t> a thing called ”delegates” that allows you to encapsulate a method and pass it around like an object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In Python, all functions start with the keyword def which means defining function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Since functions are treated as objects, you can do all the things you would usually do with objects</a:t>
            </a:r>
            <a:endParaRPr lang="en-US" sz="250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most languages () is referred to the “call” operator. Note when don’t use () when assigning a function to a variable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we assign a function to a variable, the type has changed from function to string </a:t>
            </a:r>
            <a:r>
              <a:rPr lang="mr-IN" baseline="0" dirty="0" smtClean="0"/>
              <a:t>–</a:t>
            </a:r>
            <a:r>
              <a:rPr lang="en-US" baseline="0" dirty="0" smtClean="0"/>
              <a:t> are you starting to understand the risks of loose typing?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that is to be executed after another function has finished executing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is an event-driven language meaning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instead of waiting for a response before moving on, JavaScript will keep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executingwhile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listening to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events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functionality is</a:t>
            </a:r>
            <a:r>
              <a:rPr lang="en-US" baseline="0" dirty="0" smtClean="0"/>
              <a:t> f</a:t>
            </a:r>
            <a:r>
              <a:rPr lang="en-US" dirty="0" smtClean="0"/>
              <a:t>ully dynamic, so for example, you can decide which function to return based off user</a:t>
            </a:r>
            <a:r>
              <a:rPr lang="en-US" baseline="0" dirty="0" smtClean="0"/>
              <a:t> input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Applies the function to each element of the sequence and returns a new sequence (of type map) consisting</a:t>
            </a:r>
            <a:r>
              <a:rPr lang="en-US" baseline="0" dirty="0" smtClean="0"/>
              <a:t> of all the results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Map returns a map object which is technically an iterator, not a list, so print wants it to be converted to a list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If you don’t cast list, the system prints “map object”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Map replaces the traditional for-loop that you would do in most languages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result of map can be used as the input to other functions that are expecting a sequence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You can easily implement</a:t>
            </a:r>
            <a:r>
              <a:rPr lang="en-US" baseline="0" dirty="0" smtClean="0"/>
              <a:t> the filter functionaility in an imperative language, but it would be much more verbose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We can use map and filter together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In FP, we don’t want intermediate state so we try to think of the whole process as just a pipeline of calls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Note that this style makes FP code, in general, much harder to read than imperative code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Code commenting becomes even more essential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 Python3,</a:t>
            </a:r>
            <a:r>
              <a:rPr lang="en-US" baseline="0" dirty="0" smtClean="0"/>
              <a:t> reduce has been removed from the main library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Use functools library instead. This should go at the top of your file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smtClean="0"/>
              <a:t>Functional Programming with Python I</a:t>
            </a:r>
            <a:endParaRPr lang="en-US" sz="3800" b="1" dirty="0" smtClean="0"/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469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Partials/Closures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Keep alive </a:t>
            </a:r>
            <a:r>
              <a:rPr lang="en-US" sz="2500" dirty="0"/>
              <a:t>a variable even when the function has returned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Call a function without supplying all the arguments it requires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Nesting </a:t>
            </a:r>
            <a:r>
              <a:rPr lang="en-US" sz="2500" dirty="0"/>
              <a:t>a function inside the encapsulating function 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Return the </a:t>
            </a:r>
            <a:r>
              <a:rPr lang="en-US" sz="2500" dirty="0"/>
              <a:t>underlying </a:t>
            </a:r>
            <a:r>
              <a:rPr lang="en-US" sz="2500" dirty="0" smtClean="0"/>
              <a:t>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09" y="3507932"/>
            <a:ext cx="2973792" cy="3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Functions are defined anonymously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Lambda syntax </a:t>
            </a:r>
            <a:r>
              <a:rPr lang="mr-IN" sz="2500" dirty="0" smtClean="0"/>
              <a:t>–</a:t>
            </a:r>
            <a:r>
              <a:rPr lang="en-US" sz="2500" dirty="0" smtClean="0"/>
              <a:t> lambda calculus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Lambda sequence </a:t>
            </a:r>
            <a:r>
              <a:rPr lang="mr-IN" sz="2500" dirty="0" smtClean="0"/>
              <a:t>–</a:t>
            </a:r>
            <a:r>
              <a:rPr lang="en-US" sz="2500" dirty="0" smtClean="0"/>
              <a:t> variables: function code (with implicit return)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No def keyword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1" y="1504373"/>
            <a:ext cx="2933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Lambda assignment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Function passing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Can be used with other HOF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Do you see any downsides?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3234"/>
            <a:ext cx="4449423" cy="228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23" y="4531585"/>
            <a:ext cx="9601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FP is not idiomatic Python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FP revolves around lists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Other than reduce and partials/closures, all functions generate lists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Guido </a:t>
            </a:r>
            <a:r>
              <a:rPr lang="en-US" sz="2500" dirty="0"/>
              <a:t>van </a:t>
            </a:r>
            <a:r>
              <a:rPr lang="en-US" sz="2500" dirty="0" smtClean="0"/>
              <a:t>Rossum dislikes FP</a:t>
            </a:r>
          </a:p>
        </p:txBody>
      </p:sp>
    </p:spTree>
    <p:extLst>
      <p:ext uri="{BB962C8B-B14F-4D97-AF65-F5344CB8AC3E}">
        <p14:creationId xmlns:p14="http://schemas.microsoft.com/office/powerpoint/2010/main" val="11683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1088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Functional programming principles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Functions are first class objects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Programs are stateless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Higher-order functions: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Map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Filter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Reduce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Partials/Closures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No looping</a:t>
            </a:r>
          </a:p>
        </p:txBody>
      </p:sp>
    </p:spTree>
    <p:extLst>
      <p:ext uri="{BB962C8B-B14F-4D97-AF65-F5344CB8AC3E}">
        <p14:creationId xmlns:p14="http://schemas.microsoft.com/office/powerpoint/2010/main" val="7171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Treat a piece of code like a piece of data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Assign to a variable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Pass to and return from another function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Create a high-order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19" y="988798"/>
            <a:ext cx="4104930" cy="2640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64" y="4005817"/>
            <a:ext cx="1867253" cy="2533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536" y="4005817"/>
            <a:ext cx="2948113" cy="24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Passing different worker functions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“Passing functions as arguments” works in complex scenarios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07" y="3690389"/>
            <a:ext cx="4768193" cy="26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Callbacks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Event-driven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0" y="696672"/>
            <a:ext cx="2136780" cy="29413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6" y="3945046"/>
            <a:ext cx="6162608" cy="259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Functions as objects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 returns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Fully dynamic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2772"/>
            <a:ext cx="5029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Map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Takes a worker function and a 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Built in function that accepts a function operator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 alternative to traditional for-loops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6" y="3536950"/>
            <a:ext cx="5016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Filter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Takes a </a:t>
            </a:r>
            <a:r>
              <a:rPr lang="en-US" sz="2500" dirty="0" smtClean="0"/>
              <a:t>predicate function </a:t>
            </a:r>
            <a:r>
              <a:rPr lang="en-US" sz="2500" dirty="0"/>
              <a:t>and a </a:t>
            </a:r>
            <a:r>
              <a:rPr lang="en-US" sz="2500" dirty="0" smtClean="0"/>
              <a:t>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Predicate function </a:t>
            </a:r>
            <a:r>
              <a:rPr lang="mr-IN" sz="2500" dirty="0" smtClean="0"/>
              <a:t>–</a:t>
            </a:r>
            <a:r>
              <a:rPr lang="en-US" sz="2500" dirty="0" smtClean="0"/>
              <a:t> accepts one argument and returns a boolean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3613149"/>
            <a:ext cx="5321300" cy="208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5878512"/>
            <a:ext cx="7721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Reduce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Takes a </a:t>
            </a:r>
            <a:r>
              <a:rPr lang="en-US" sz="2500" dirty="0" smtClean="0"/>
              <a:t>function </a:t>
            </a:r>
            <a:r>
              <a:rPr lang="en-US" sz="2500" dirty="0"/>
              <a:t>and a 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F</a:t>
            </a:r>
            <a:r>
              <a:rPr lang="en-US" sz="2500" dirty="0" smtClean="0"/>
              <a:t>unction is applied to items one and two of the sequence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Function is then applied to the result of that step and item three</a:t>
            </a:r>
            <a:r>
              <a:rPr lang="mr-IN" sz="2500" dirty="0" smtClean="0"/>
              <a:t>…</a:t>
            </a:r>
            <a:r>
              <a:rPr lang="en-AU" sz="2500" dirty="0" smtClean="0"/>
              <a:t>so 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At the end, only one value remains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62" y="3878840"/>
            <a:ext cx="3226475" cy="26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605</Words>
  <Application>Microsoft Macintosh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42</cp:revision>
  <dcterms:created xsi:type="dcterms:W3CDTF">2019-04-26T14:04:32Z</dcterms:created>
  <dcterms:modified xsi:type="dcterms:W3CDTF">2019-05-21T23:19:54Z</dcterms:modified>
</cp:coreProperties>
</file>