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95" r:id="rId4"/>
    <p:sldId id="289" r:id="rId5"/>
    <p:sldId id="290" r:id="rId6"/>
    <p:sldId id="294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230"/>
    <p:restoredTop sz="60166"/>
  </p:normalViewPr>
  <p:slideViewPr>
    <p:cSldViewPr snapToGrid="0" snapToObjects="1">
      <p:cViewPr>
        <p:scale>
          <a:sx n="44" d="100"/>
          <a:sy n="44" d="100"/>
        </p:scale>
        <p:origin x="880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smtClean="0"/>
              <a:t>What will be in the exam: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Design</a:t>
            </a:r>
            <a:r>
              <a:rPr lang="en-US" baseline="0" dirty="0" smtClean="0"/>
              <a:t> patterns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Map, filter, reduce and 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SOLID principles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Django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Unit and e2e testing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Exception handling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Code smells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Contrived complexity</a:t>
            </a:r>
            <a:r>
              <a:rPr lang="en-US" b="0" baseline="0" dirty="0" smtClean="0"/>
              <a:t>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forced usage of overcomplicated design patterns</a:t>
            </a: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Large class </a:t>
            </a:r>
            <a:r>
              <a:rPr lang="mr-IN" b="0" dirty="0" smtClean="0"/>
              <a:t>–</a:t>
            </a:r>
            <a:r>
              <a:rPr lang="en-US" b="0" dirty="0" smtClean="0"/>
              <a:t> a class that has grown too large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baseline="0" dirty="0" smtClean="0"/>
              <a:t>Shotgun surgery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 single change needs to be applied to multiple classes at the same time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Boat-anchoring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piece of software or hardware that serves no purpose on the current project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Cyclomatic complexity </a:t>
            </a:r>
            <a:r>
              <a:rPr lang="mr-IN" b="0" dirty="0" smtClean="0"/>
              <a:t>–</a:t>
            </a:r>
            <a:r>
              <a:rPr lang="en-US" b="0" dirty="0" smtClean="0"/>
              <a:t> too many branches or loops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0" dirty="0" smtClean="0"/>
              <a:t>Others</a:t>
            </a:r>
            <a:r>
              <a:rPr lang="en-US" b="0" baseline="0" dirty="0" smtClean="0"/>
              <a:t> to consider: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Dead code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remove commented code before you push to a version control system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Comments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often used to hide the smell. “Comments are often used as deodorants”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Excessive use of literals </a:t>
            </a:r>
            <a:r>
              <a:rPr lang="mr-IN" b="0" dirty="0" smtClean="0"/>
              <a:t>–</a:t>
            </a:r>
            <a:r>
              <a:rPr lang="en-US" b="0" dirty="0" smtClean="0"/>
              <a:t> should</a:t>
            </a:r>
            <a:r>
              <a:rPr lang="en-US" b="0" baseline="0" dirty="0" smtClean="0"/>
              <a:t> be named constants, to improve readability and maintainability</a:t>
            </a: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dirty="0" smtClean="0"/>
              <a:t>Too many parameters </a:t>
            </a:r>
            <a:r>
              <a:rPr lang="mr-IN" b="0" dirty="0" smtClean="0"/>
              <a:t>–</a:t>
            </a:r>
            <a:r>
              <a:rPr lang="en-US" b="0" dirty="0" smtClean="0"/>
              <a:t> a long list of parameters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Copy and pasting programming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Spaghetti code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smtClean="0"/>
              <a:t>Object-Oriented </a:t>
            </a:r>
            <a:r>
              <a:rPr lang="en-US" sz="3800" b="1" dirty="0"/>
              <a:t>System Development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2019</a:t>
            </a:r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51090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Design patterns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Abstract factory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Adapter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Builder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Command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Decorator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Observer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Simple factory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Singleton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Strategy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Map, filter, reduce and 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Simply imperative code into an expression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Write a map and lambda function that adds two list of numbers together and returns a single list of </a:t>
            </a:r>
            <a:r>
              <a:rPr lang="en-US" sz="2500" dirty="0" smtClean="0"/>
              <a:t>numbers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5" y="3991614"/>
            <a:ext cx="4113825" cy="1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55707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SOLID principles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Identify code breaking SOLID principles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Single responsibility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A class should have one, and only one, reason to </a:t>
            </a:r>
            <a:r>
              <a:rPr lang="en-US" sz="2000" dirty="0" smtClean="0"/>
              <a:t>change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Open-closed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You should be able to extend a class’s behavior, without modifying it</a:t>
            </a:r>
            <a:endParaRPr lang="en-US" sz="20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Liskov substitution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Derived classes must be substitutable for their base classes</a:t>
            </a:r>
            <a:endParaRPr lang="en-US" sz="20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Interface </a:t>
            </a:r>
            <a:r>
              <a:rPr lang="en-US" sz="2500" dirty="0" smtClean="0"/>
              <a:t>segregation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Make fine grained interfaces that are client specific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Dependency inversion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Depend on abstractions, not on concretions</a:t>
            </a:r>
            <a:endParaRPr lang="en-US" sz="2000" dirty="0" smtClean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Django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Query a Django model</a:t>
            </a:r>
            <a:endParaRPr lang="en-US" sz="2500" dirty="0" smtClean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8" y="3465513"/>
            <a:ext cx="5867643" cy="27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Unit and E2E Testing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Correctly setup and write a unit test and e2e test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6" y="3148576"/>
            <a:ext cx="3028943" cy="32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 handling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Try, catch and finally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the output?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044" y="2093412"/>
            <a:ext cx="3629111" cy="32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Code smells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Describe common code smells discussed in class: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Contrived complexity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Large class/god object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Shotgun surgery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Boat anchoring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Cyclomatic complexity</a:t>
            </a:r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176</Words>
  <Application>Microsoft Macintosh PowerPoint</Application>
  <PresentationFormat>Widescreen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100</cp:revision>
  <dcterms:created xsi:type="dcterms:W3CDTF">2019-04-26T14:04:32Z</dcterms:created>
  <dcterms:modified xsi:type="dcterms:W3CDTF">2019-06-10T20:57:04Z</dcterms:modified>
</cp:coreProperties>
</file>