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8" r:id="rId4"/>
    <p:sldId id="269" r:id="rId5"/>
    <p:sldId id="261" r:id="rId6"/>
    <p:sldId id="258" r:id="rId7"/>
    <p:sldId id="266" r:id="rId8"/>
    <p:sldId id="264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0"/>
    <p:restoredTop sz="30723"/>
  </p:normalViewPr>
  <p:slideViewPr>
    <p:cSldViewPr snapToGrid="0" snapToObjects="1">
      <p:cViewPr varScale="1">
        <p:scale>
          <a:sx n="25" d="100"/>
          <a:sy n="25" d="100"/>
        </p:scale>
        <p:origin x="3408" y="184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3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Up</a:t>
            </a:r>
            <a:r>
              <a:rPr lang="en-US" baseline="0" dirty="0" smtClean="0"/>
              <a:t> to now, you have talked about design patterns (creational, structural, behavioral and concurrency) </a:t>
            </a:r>
            <a:r>
              <a:rPr lang="mr-IN" baseline="0" dirty="0" smtClean="0"/>
              <a:t>–</a:t>
            </a:r>
            <a:r>
              <a:rPr lang="en-US" baseline="0" dirty="0" smtClean="0"/>
              <a:t> typical solutions to common problems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 pattern is like a blueprint that you can customise to solve a particular </a:t>
            </a:r>
            <a:r>
              <a:rPr lang="en-US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code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Django community, there are a collection of common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patterns. The design patterns that I talked about aren’t design patterns in terms of Gang of Four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 them design patterns is just a convenient for the community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`You should have at least base.html file either at the project level or app level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generic/class based views instead of function based views. It will reduce repetitive code in your views. View include: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view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will be useful for your assignment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Editing view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 functionaility </a:t>
            </a:r>
          </a:p>
          <a:p>
            <a:pPr marL="457200" lvl="1" indent="0">
              <a:buFont typeface="Arial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Following</a:t>
            </a:r>
            <a:r>
              <a:rPr lang="en-US" b="0" baseline="0" dirty="0" smtClean="0"/>
              <a:t> standards/conventions such as Pep8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the standard for Python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Created in 2001 by Guido Van Rossum, Barry Warsaw and Nick Coghlan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Focuses on readability and consistency of Python code</a:t>
            </a:r>
          </a:p>
          <a:p>
            <a:pPr marL="171450" indent="-171450">
              <a:buFont typeface="Arial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Remember that will we be reading code more often than writing code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Used static analyzers/linters to adhere to Pep8 standards. Don’t rely on manually testing your application to see if it works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There are linters for various languages such as JS, Python and Ruby. There is usually an extension in your code editor for this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class based example, a dispatch method will trigger and handle the HTTP logic (GET, POST, PUT, DELETE)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request in POST, it will execute the post method inside the view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based views are handled usually with if statements</a:t>
            </a:r>
            <a:endParaRPr lang="en-US" b="0" dirty="0" smtClean="0"/>
          </a:p>
          <a:p>
            <a:pPr marL="171450" indent="-171450">
              <a:buFont typeface="Arial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8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Virtual</a:t>
            </a:r>
            <a:r>
              <a:rPr lang="en-US" b="0" baseline="0" dirty="0" smtClean="0"/>
              <a:t> environment create isolation for your Python projects whether it is a script, Flask or Django project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Each project has its own dependencies</a:t>
            </a:r>
          </a:p>
          <a:p>
            <a:pPr marL="171450" indent="-171450">
              <a:buFont typeface="Arial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You can now use pip and virtualenv separately with pipenv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Pipenv uses Pipfile and Pipfile.lock to separate dependency declarations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Hashes are used in Pipfile.lock for security automatically exposing security vulnerabilities in your project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Encourages up to date dependencies</a:t>
            </a:r>
            <a:endParaRPr lang="en-US" b="0" dirty="0" smtClean="0"/>
          </a:p>
          <a:p>
            <a:pPr marL="0" indent="0">
              <a:buFont typeface="Arial" charset="0"/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5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Software</a:t>
            </a:r>
            <a:r>
              <a:rPr lang="en-US" b="1" baseline="0" dirty="0" smtClean="0"/>
              <a:t> includes: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CircleCI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Jenkins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TravisCI</a:t>
            </a:r>
          </a:p>
          <a:p>
            <a:pPr marL="171450" indent="-171450">
              <a:buFont typeface="Arial" charset="0"/>
              <a:buChar char="•"/>
            </a:pPr>
            <a:endParaRPr lang="en-US" b="0" baseline="0" dirty="0" smtClean="0"/>
          </a:p>
          <a:p>
            <a:pPr marL="0" indent="0">
              <a:buFont typeface="Arial" charset="0"/>
              <a:buNone/>
            </a:pPr>
            <a:r>
              <a:rPr lang="en-US" b="1" baseline="0" dirty="0" smtClean="0"/>
              <a:t>Code driven testing: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TDD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BDD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dirty="0" smtClean="0"/>
              <a:t>E2E is also called UI or browser</a:t>
            </a:r>
            <a:r>
              <a:rPr lang="en-US" b="0" baseline="0" dirty="0" smtClean="0"/>
              <a:t> testing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Tests whether the flow of an application is performing as designed from start to finish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Simulates a real world scenario and validates a system or systems for integration and data integrity</a:t>
            </a:r>
          </a:p>
          <a:p>
            <a:pPr marL="171450" indent="-171450">
              <a:buFont typeface="Arial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Tests perform the same operation each time they are run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Tests how the software reacts under repeated execution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Tests run on different versions of the software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Rapid feedback to the developer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Runs faster than humans and less error prone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The number of regression tests are reduced</a:t>
            </a:r>
          </a:p>
          <a:p>
            <a:pPr marL="171450" indent="-171450">
              <a:buFont typeface="Arial" charset="0"/>
              <a:buChar char="•"/>
            </a:pPr>
            <a:endParaRPr lang="en-US" b="0" baseline="0" dirty="0" smtClean="0"/>
          </a:p>
          <a:p>
            <a:r>
              <a:rPr lang="en-US" b="1" baseline="0" dirty="0" smtClean="0"/>
              <a:t>Regression testing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confirms that a program change has not affected existing features</a:t>
            </a:r>
            <a:endParaRPr lang="en-US" b="1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a simplified end-to-end testing of an email application might involve: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in to the application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Accessing the inbox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 and closing the mailbox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Composing, forwarding or replying to email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the sent items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out of the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automation framework that allows you to execute your tests against different browsers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Collection</a:t>
            </a:r>
            <a:r>
              <a:rPr lang="en-US" baseline="0" dirty="0" smtClean="0"/>
              <a:t> of open source APIs and drivers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 languages supported include C#, Java, JavaScript, Perl, PHP and Ruby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Selenium WebDriver only automates web-based applications. It doesn’t support window-based application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run on various operating systems such as Windows, Linux and MacOS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strategies include class name, CSS selector and XPath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smtClean="0"/>
              <a:t>Object-Oriented </a:t>
            </a:r>
            <a:r>
              <a:rPr lang="en-US" sz="3800" b="1" dirty="0" smtClean="0"/>
              <a:t>System Development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Django Best Practices &amp; E2E Testing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Semester 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Code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2329364"/>
            <a:ext cx="6134677" cy="40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OOSD going forward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Labs and assignment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This is the last week of content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Django best practices/design patterns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E2E testing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Anti-patterns</a:t>
            </a:r>
          </a:p>
        </p:txBody>
      </p:sp>
    </p:spTree>
    <p:extLst>
      <p:ext uri="{BB962C8B-B14F-4D97-AF65-F5344CB8AC3E}">
        <p14:creationId xmlns:p14="http://schemas.microsoft.com/office/powerpoint/2010/main" val="7601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7"/>
    </mc:Choice>
    <mc:Fallback xmlns="">
      <p:transition spd="slow" advTm="1740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3393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Django best practices/design patterns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Templates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Views </a:t>
            </a:r>
            <a:r>
              <a:rPr lang="mr-IN" sz="2500" dirty="0" smtClean="0"/>
              <a:t>–</a:t>
            </a:r>
            <a:r>
              <a:rPr lang="en-US" sz="2500" dirty="0" smtClean="0"/>
              <a:t> do we use class based or function based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Workflow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Pep-8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Static analysis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Python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1124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Views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class based vs function based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45" y="2455863"/>
            <a:ext cx="412750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91" y="2455863"/>
            <a:ext cx="4546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9607"/>
            <a:ext cx="121920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Python virtual environment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Python virtual environment?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Why is a Python virtual environment needed?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Setting up a Python virtual environment with Pipenv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You no longer need to use pip and virtualenv separately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Using and managing requirements.txt can be a problem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Exposes security vulnerabilities</a:t>
            </a:r>
          </a:p>
          <a:p>
            <a:pPr marL="1943100" lvl="3" indent="-57150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4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What is test automation?</a:t>
            </a:r>
          </a:p>
          <a:p>
            <a:endParaRPr lang="en-US" sz="3800" b="1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A process of writing a program to do testing that would otherwise need to be done manually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Use of software to control the execution of </a:t>
            </a:r>
            <a:r>
              <a:rPr lang="en-US" sz="2500" dirty="0" smtClean="0"/>
              <a:t>tests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Code-driven testing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Graphical user interface testing</a:t>
            </a:r>
          </a:p>
        </p:txBody>
      </p:sp>
    </p:spTree>
    <p:extLst>
      <p:ext uri="{BB962C8B-B14F-4D97-AF65-F5344CB8AC3E}">
        <p14:creationId xmlns:p14="http://schemas.microsoft.com/office/powerpoint/2010/main" val="9644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877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E2E testing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E2E testing?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Why is E2E testing important?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Reliable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Repeatable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Reusable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Better quality software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Speed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Cost reduction</a:t>
            </a:r>
          </a:p>
        </p:txBody>
      </p:sp>
    </p:spTree>
    <p:extLst>
      <p:ext uri="{BB962C8B-B14F-4D97-AF65-F5344CB8AC3E}">
        <p14:creationId xmlns:p14="http://schemas.microsoft.com/office/powerpoint/2010/main" val="18531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A real-world scenario we could test end-to-end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Email application (Gmail, Outlook, etc)</a:t>
            </a:r>
            <a:endParaRPr lang="en-US" sz="25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9549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Selenium WebDriver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 collection of open source APIs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Supports many browsers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Automate web applications only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Supports different languages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Platform-independent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Different location strategies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721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8766</TotalTime>
  <Words>395</Words>
  <Application>Microsoft Macintosh PowerPoint</Application>
  <PresentationFormat>Widescreen</PresentationFormat>
  <Paragraphs>138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101</cp:revision>
  <dcterms:created xsi:type="dcterms:W3CDTF">2019-04-26T14:04:32Z</dcterms:created>
  <dcterms:modified xsi:type="dcterms:W3CDTF">2019-06-10T11:49:14Z</dcterms:modified>
</cp:coreProperties>
</file>