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58" r:id="rId4"/>
    <p:sldId id="264" r:id="rId5"/>
    <p:sldId id="265" r:id="rId6"/>
    <p:sldId id="266" r:id="rId7"/>
    <p:sldId id="262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6" autoAdjust="0"/>
  </p:normalViewPr>
  <p:slideViewPr>
    <p:cSldViewPr>
      <p:cViewPr>
        <p:scale>
          <a:sx n="62" d="100"/>
          <a:sy n="62" d="100"/>
        </p:scale>
        <p:origin x="18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61D3-0CB6-4C77-8432-160A8AA0DF3D}" type="datetimeFigureOut">
              <a:rPr lang="en-NZ" smtClean="0"/>
              <a:t>21/08/2019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0572-D58E-4AE5-9B51-0C3472D913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027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224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239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Preparing for the future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086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748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212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5275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Here is a CSV file you can use in development.</a:t>
            </a:r>
            <a:r>
              <a:rPr lang="en-NZ" baseline="0" dirty="0" smtClean="0"/>
              <a:t> 20 rows by 30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Given the tile assignments in my code, (0 = </a:t>
            </a:r>
            <a:r>
              <a:rPr lang="en-NZ" baseline="0" dirty="0" err="1" smtClean="0"/>
              <a:t>tileOne</a:t>
            </a:r>
            <a:r>
              <a:rPr lang="en-NZ" baseline="0" dirty="0" smtClean="0"/>
              <a:t>, 1 = </a:t>
            </a:r>
            <a:r>
              <a:rPr lang="en-NZ" baseline="0" dirty="0" err="1" smtClean="0"/>
              <a:t>tileTwo</a:t>
            </a:r>
            <a:r>
              <a:rPr lang="en-NZ" baseline="0" dirty="0" smtClean="0"/>
              <a:t> and 2 = </a:t>
            </a:r>
            <a:r>
              <a:rPr lang="en-NZ" baseline="0" dirty="0" err="1" smtClean="0"/>
              <a:t>tileThree</a:t>
            </a:r>
            <a:r>
              <a:rPr lang="en-NZ" baseline="0" dirty="0" smtClean="0"/>
              <a:t>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19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1580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06.2 Tile Map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200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2 – map from file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5334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Tiles specifically for Roguelike games</a:t>
            </a:r>
            <a:endParaRPr lang="en-US" sz="3500" b="1" dirty="0"/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717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Implementing a tile background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Number your tiles from 0 to 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Make a layout of numbers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Translate the layout into a tile background</a:t>
            </a:r>
            <a:endParaRPr lang="en-US" sz="2500" dirty="0"/>
          </a:p>
        </p:txBody>
      </p:sp>
      <p:graphicFrame>
        <p:nvGraphicFramePr>
          <p:cNvPr id="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47567"/>
              </p:ext>
            </p:extLst>
          </p:nvPr>
        </p:nvGraphicFramePr>
        <p:xfrm>
          <a:off x="3352800" y="3200400"/>
          <a:ext cx="1463675" cy="207264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00400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90140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79880"/>
            <a:ext cx="304800" cy="3048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654675" y="3202983"/>
            <a:ext cx="1219200" cy="1219200"/>
            <a:chOff x="4777757" y="2981445"/>
            <a:chExt cx="1219200" cy="1219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2981445"/>
              <a:ext cx="304800" cy="304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2981445"/>
              <a:ext cx="304800" cy="3048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286245"/>
              <a:ext cx="304800" cy="3048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286245"/>
              <a:ext cx="304800" cy="3048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591045"/>
              <a:ext cx="304800" cy="3048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591045"/>
              <a:ext cx="304800" cy="3048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591045"/>
              <a:ext cx="304800" cy="3048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591045"/>
              <a:ext cx="304800" cy="3048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895845"/>
              <a:ext cx="304800" cy="3048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895845"/>
              <a:ext cx="304800" cy="3048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895845"/>
              <a:ext cx="304800" cy="3048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895845"/>
              <a:ext cx="304800" cy="3048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286245"/>
              <a:ext cx="304800" cy="3048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2981445"/>
              <a:ext cx="304800" cy="3048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286245"/>
              <a:ext cx="304800" cy="3048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2981445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9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Required classes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Bitmap^ tileBitmap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State information – bool isWalkable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An array of Tile^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Methods to load and access array of Tile^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TileMap 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2D array (the map) of indices into TileList’s array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Knows how to draw itself</a:t>
            </a:r>
          </a:p>
        </p:txBody>
      </p:sp>
    </p:spTree>
    <p:extLst>
      <p:ext uri="{BB962C8B-B14F-4D97-AF65-F5344CB8AC3E}">
        <p14:creationId xmlns:p14="http://schemas.microsoft.com/office/powerpoint/2010/main" val="16296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Implementing a tile background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TileList has an array of Tile^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TileMap has a 2D array of ints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TileMap draws itself</a:t>
            </a:r>
            <a:endParaRPr lang="en-US" sz="2500" dirty="0"/>
          </a:p>
        </p:txBody>
      </p:sp>
      <p:graphicFrame>
        <p:nvGraphicFramePr>
          <p:cNvPr id="4" name="Group 44"/>
          <p:cNvGraphicFramePr>
            <a:graphicFrameLocks noGrp="1"/>
          </p:cNvGraphicFramePr>
          <p:nvPr/>
        </p:nvGraphicFramePr>
        <p:xfrm>
          <a:off x="3352800" y="3200400"/>
          <a:ext cx="1463675" cy="207264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NZ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00400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90140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79880"/>
            <a:ext cx="304800" cy="30480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654675" y="3202983"/>
            <a:ext cx="1219200" cy="1219200"/>
            <a:chOff x="4777757" y="2981445"/>
            <a:chExt cx="1219200" cy="1219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2981445"/>
              <a:ext cx="304800" cy="304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2981445"/>
              <a:ext cx="304800" cy="3048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286245"/>
              <a:ext cx="304800" cy="3048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286245"/>
              <a:ext cx="304800" cy="3048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591045"/>
              <a:ext cx="304800" cy="3048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591045"/>
              <a:ext cx="304800" cy="3048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591045"/>
              <a:ext cx="304800" cy="3048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591045"/>
              <a:ext cx="304800" cy="3048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757" y="3895845"/>
              <a:ext cx="304800" cy="3048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57" y="3895845"/>
              <a:ext cx="304800" cy="3048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895845"/>
              <a:ext cx="304800" cy="3048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895845"/>
              <a:ext cx="304800" cy="3048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3286245"/>
              <a:ext cx="304800" cy="3048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357" y="2981445"/>
              <a:ext cx="304800" cy="3048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3286245"/>
              <a:ext cx="304800" cy="3048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57" y="2981445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326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Tile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34" y="1676400"/>
            <a:ext cx="5711131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1 – random map</a:t>
            </a:r>
            <a:endParaRPr lang="en-US" sz="3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86" y="1828800"/>
            <a:ext cx="6457227" cy="4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2 – map from file</a:t>
            </a:r>
            <a:endParaRPr lang="en-US" sz="3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16" y="1752600"/>
            <a:ext cx="6200367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US" sz="3500" b="1" dirty="0" smtClean="0"/>
              <a:t>Task 2 – map from file</a:t>
            </a:r>
            <a:endParaRPr lang="en-US" sz="3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52" y="1676400"/>
            <a:ext cx="6677696" cy="48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209</Words>
  <Application>Microsoft Office PowerPoint</Application>
  <PresentationFormat>On-screen Show (4:3)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13</cp:revision>
  <dcterms:created xsi:type="dcterms:W3CDTF">2019-07-01T01:08:56Z</dcterms:created>
  <dcterms:modified xsi:type="dcterms:W3CDTF">2019-08-21T05:28:08Z</dcterms:modified>
</cp:coreProperties>
</file>