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1" r:id="rId4"/>
    <p:sldId id="258" r:id="rId5"/>
    <p:sldId id="259" r:id="rId6"/>
    <p:sldId id="260" r:id="rId7"/>
    <p:sldId id="265" r:id="rId8"/>
    <p:sldId id="266" r:id="rId9"/>
    <p:sldId id="267" r:id="rId10"/>
    <p:sldId id="262" r:id="rId11"/>
    <p:sldId id="263" r:id="rId12"/>
    <p:sldId id="264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BB2"/>
    <a:srgbClr val="31FCD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98"/>
    <p:restoredTop sz="56618" autoAdjust="0"/>
  </p:normalViewPr>
  <p:slideViewPr>
    <p:cSldViewPr snapToGrid="0" snapToObjects="1" showGuides="1">
      <p:cViewPr varScale="1">
        <p:scale>
          <a:sx n="67" d="100"/>
          <a:sy n="67" d="100"/>
        </p:scale>
        <p:origin x="1194" y="66"/>
      </p:cViewPr>
      <p:guideLst>
        <p:guide orient="horz" pos="2160"/>
        <p:guide pos="386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A1C99-0E2F-0548-A15B-2D1809D1E4CF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F5A28-F489-364E-AEDB-387A53AA7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39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/logos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logos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 </a:t>
            </a:r>
          </a:p>
          <a:p>
            <a:r>
              <a:rPr lang="en-US" dirty="0" smtClean="0"/>
              <a:t>Git - </a:t>
            </a:r>
            <a:r>
              <a:rPr lang="en-US" dirty="0" smtClean="0">
                <a:hlinkClick r:id="rId3"/>
              </a:rPr>
              <a:t>https://git-scm.com/downloads/logos</a:t>
            </a:r>
            <a:endParaRPr lang="en-US" dirty="0" smtClean="0"/>
          </a:p>
          <a:p>
            <a:r>
              <a:rPr lang="en-US" dirty="0" smtClean="0"/>
              <a:t>GitHub - </a:t>
            </a:r>
            <a:r>
              <a:rPr lang="en-US" dirty="0" smtClean="0">
                <a:hlinkClick r:id="rId4"/>
              </a:rPr>
              <a:t>https://github.com/logos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96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dirty="0" smtClean="0"/>
              <a:t>Now we have files</a:t>
            </a:r>
            <a:r>
              <a:rPr lang="en-NZ" b="0" baseline="0" dirty="0" smtClean="0"/>
              <a:t> to play with…lets add them to our staging area or the index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baseline="0" dirty="0" smtClean="0"/>
              <a:t>If we explicitly type </a:t>
            </a:r>
            <a:r>
              <a:rPr lang="en-NZ" b="1" i="1" baseline="0" dirty="0" smtClean="0"/>
              <a:t>git add test-1.txt</a:t>
            </a:r>
            <a:r>
              <a:rPr lang="en-NZ" b="0" baseline="0" dirty="0" smtClean="0"/>
              <a:t>, we are add this file to the staging area ready for committing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baseline="0" dirty="0" smtClean="0"/>
              <a:t>We can of course remove this file if we don’t want to commit it – type </a:t>
            </a:r>
            <a:r>
              <a:rPr lang="en-NZ" b="1" i="1" baseline="0" dirty="0" smtClean="0"/>
              <a:t>git </a:t>
            </a:r>
            <a:r>
              <a:rPr lang="en-NZ" b="1" i="1" baseline="0" dirty="0" err="1" smtClean="0"/>
              <a:t>rm</a:t>
            </a:r>
            <a:r>
              <a:rPr lang="en-NZ" b="1" i="1" baseline="0" dirty="0" smtClean="0"/>
              <a:t> –cached &lt;file&gt;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baseline="0" dirty="0" smtClean="0"/>
              <a:t>The best thing about Git is the messages – </a:t>
            </a:r>
            <a:r>
              <a:rPr lang="en-NZ" b="1" i="1" baseline="0" dirty="0" smtClean="0"/>
              <a:t>git status </a:t>
            </a:r>
            <a:r>
              <a:rPr lang="en-NZ" b="0" baseline="0" dirty="0" smtClean="0"/>
              <a:t>is a very handle command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baseline="0" dirty="0" smtClean="0"/>
              <a:t>No commits yet…</a:t>
            </a:r>
            <a:endParaRPr lang="en-NZ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45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There are other commands</a:t>
            </a:r>
            <a:r>
              <a:rPr lang="en-NZ" baseline="0" dirty="0" smtClean="0"/>
              <a:t> that we can use to add a file or files to the staging area</a:t>
            </a:r>
            <a:endParaRPr lang="en-NZ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Changed files – new</a:t>
            </a:r>
            <a:r>
              <a:rPr lang="en-NZ" baseline="0" dirty="0" smtClean="0"/>
              <a:t>, modified and deleted files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96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dirty="0" smtClean="0"/>
              <a:t>To</a:t>
            </a:r>
            <a:r>
              <a:rPr lang="en-NZ" b="0" baseline="0" dirty="0" smtClean="0"/>
              <a:t> commit staged file(s), we can type </a:t>
            </a:r>
            <a:r>
              <a:rPr lang="en-NZ" b="1" i="1" baseline="0" dirty="0" smtClean="0"/>
              <a:t>git commit –m “&lt;message&gt;”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baseline="0" dirty="0" smtClean="0"/>
              <a:t>The </a:t>
            </a:r>
            <a:r>
              <a:rPr lang="en-NZ" b="1" i="1" baseline="0" dirty="0" smtClean="0"/>
              <a:t>–m </a:t>
            </a:r>
            <a:r>
              <a:rPr lang="en-NZ" b="0" baseline="0" dirty="0" smtClean="0"/>
              <a:t>flag means message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baseline="0" dirty="0" smtClean="0"/>
              <a:t>Make sure that you have enclosed your message in double quotes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NZ" b="0" baseline="0" dirty="0" smtClean="0"/>
              <a:t>The HEAD – points to the last commit you have made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04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dirty="0" smtClean="0"/>
              <a:t>Familiarise</a:t>
            </a:r>
            <a:r>
              <a:rPr lang="en-NZ" b="0" baseline="0" dirty="0" smtClean="0"/>
              <a:t> yourself with the statuses – this example doesn’t tell us much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baseline="0" dirty="0" smtClean="0"/>
              <a:t>You can almost guarantee there are no conflicts</a:t>
            </a:r>
            <a:endParaRPr lang="en-N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61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dirty="0" smtClean="0"/>
              <a:t>Last</a:t>
            </a:r>
            <a:r>
              <a:rPr lang="en-NZ" b="0" baseline="0" dirty="0" smtClean="0"/>
              <a:t> and the most important step is pushing our committed file(s) to the remote repository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baseline="0" dirty="0" smtClean="0"/>
              <a:t>We can type </a:t>
            </a:r>
            <a:r>
              <a:rPr lang="en-NZ" b="1" i="1" baseline="0" dirty="0" smtClean="0"/>
              <a:t>git push </a:t>
            </a:r>
            <a:r>
              <a:rPr lang="en-NZ" b="0" baseline="0" dirty="0" smtClean="0"/>
              <a:t>or if we want to be safe </a:t>
            </a:r>
            <a:r>
              <a:rPr lang="en-NZ" b="1" i="1" baseline="0" dirty="0" smtClean="0"/>
              <a:t>git push origin master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69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dirty="0" smtClean="0"/>
              <a:t>If</a:t>
            </a:r>
            <a:r>
              <a:rPr lang="en-NZ" b="0" i="0" baseline="0" dirty="0" smtClean="0"/>
              <a:t> we go back to GitHub and refresh the page we will see the file(s) in our remote repository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We can create new files and upload existing files, but unfortunately we can’t do this with directories</a:t>
            </a:r>
            <a:endParaRPr lang="en-NZ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78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dirty="0" smtClean="0"/>
              <a:t>Click the “Create new file” button </a:t>
            </a:r>
            <a:endParaRPr lang="en-NZ" b="0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dirty="0" smtClean="0"/>
              <a:t>Create</a:t>
            </a:r>
            <a:r>
              <a:rPr lang="en-NZ" b="0" i="0" baseline="0" dirty="0" smtClean="0"/>
              <a:t> a new file with an appropriate extension name – my example is test-3.txt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Add content if you want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Scroll to the bottom and click on the bright green “Commit new file” button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This will commit directly to the master branch</a:t>
            </a:r>
            <a:endParaRPr lang="en-NZ" b="0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24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dirty="0" smtClean="0"/>
              <a:t>You have new</a:t>
            </a:r>
            <a:r>
              <a:rPr lang="en-NZ" b="0" i="0" baseline="0" dirty="0" smtClean="0"/>
              <a:t> file called test-3.txt in your remote repository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How do I get this into my local repository???</a:t>
            </a:r>
            <a:endParaRPr lang="en-NZ" b="0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33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dirty="0" smtClean="0"/>
              <a:t>Initially</a:t>
            </a:r>
            <a:r>
              <a:rPr lang="en-NZ" b="0" i="0" baseline="0" dirty="0" smtClean="0"/>
              <a:t> you won’t see test-3.txt until you run the correct command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To pull files from your remote repository, </a:t>
            </a:r>
            <a:r>
              <a:rPr lang="en-NZ" b="0" baseline="0" dirty="0" smtClean="0"/>
              <a:t>we can type </a:t>
            </a:r>
            <a:r>
              <a:rPr lang="en-NZ" b="1" i="1" baseline="0" dirty="0" smtClean="0"/>
              <a:t>git pull </a:t>
            </a:r>
            <a:r>
              <a:rPr lang="en-NZ" b="0" baseline="0" dirty="0" smtClean="0"/>
              <a:t>or if we want to be safe </a:t>
            </a:r>
            <a:r>
              <a:rPr lang="en-NZ" b="1" i="1" baseline="0" dirty="0" smtClean="0"/>
              <a:t>git pull origin master</a:t>
            </a:r>
            <a:endParaRPr lang="en-NZ" b="1" i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You should now see test-3.txt in your local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39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We can track changes on this repository by click on “# commits”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The # represents the number of commits made to this branch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37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Promotes collaboration –</a:t>
            </a:r>
            <a:r>
              <a:rPr lang="en-NZ" baseline="0" dirty="0" smtClean="0"/>
              <a:t> doesn’t matter where in the world you 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206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Here we can view our remote repositories commit history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Information includes: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The commit message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The commit author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The commit time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The file changes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The repository at this point in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b="0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26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Git is a distributed version control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Examples of centralised</a:t>
            </a:r>
            <a:r>
              <a:rPr lang="en-NZ" baseline="0" dirty="0" smtClean="0"/>
              <a:t> version control systems are </a:t>
            </a:r>
            <a:r>
              <a:rPr lang="en-NZ" b="1" baseline="0" dirty="0" smtClean="0"/>
              <a:t>CVS</a:t>
            </a:r>
            <a:r>
              <a:rPr lang="en-NZ" baseline="0" dirty="0" smtClean="0"/>
              <a:t> and </a:t>
            </a:r>
            <a:r>
              <a:rPr lang="en-NZ" b="1" baseline="0" dirty="0" smtClean="0"/>
              <a:t>Subversion</a:t>
            </a:r>
            <a:r>
              <a:rPr lang="en-NZ" baseline="0" dirty="0" smtClean="0"/>
              <a:t> – still used heavily within the industry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NZ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a single, (centralised) master copy of the code base, and pieces of the code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that are being worked on are typically locked, (or “checked out”) so that only one developer is allowed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to work on that part of the code at any one time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NZ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still a master copy of the code base, but it</a:t>
            </a:r>
            <a:r>
              <a:rPr lang="en-NZ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</a:t>
            </a:r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kept on a client machine rather than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 server. There is no locking of parts of the code; developers make changes in their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local copy and then, once they’re ready to integrate their changes into the master copy</a:t>
            </a:r>
            <a:endParaRPr lang="en-NZ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Distributed – you get your own repository when you clone the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NZ" baseline="0" dirty="0" smtClean="0"/>
              <a:t>You can work and add code to the repository even when offline, since the repository lives on your computer locally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NZ" baseline="0" dirty="0" smtClean="0"/>
              <a:t>Centralised means that the code lives on a server – everything lives in one place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NZ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NZ" baseline="0" dirty="0" smtClean="0"/>
              <a:t>Developers need special permissions to be able to add code to the repository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NZ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91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Every time you are making a commit to a Git repository,</a:t>
            </a:r>
            <a:r>
              <a:rPr lang="en-NZ" baseline="0" dirty="0" smtClean="0"/>
              <a:t> you are saving a snapshot of all the files in your repository 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Taking a snapshot of your source code at its current state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67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Git is already</a:t>
            </a:r>
            <a:r>
              <a:rPr lang="en-NZ" baseline="0" dirty="0" smtClean="0"/>
              <a:t> installed on the OP computers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85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Go</a:t>
            </a:r>
            <a:r>
              <a:rPr lang="en-NZ" baseline="0" dirty="0" smtClean="0"/>
              <a:t> to GitHub and either create new account or login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On the left-hand side on your homepage there is a bright green button called “New”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Click on the button and you will be redirected to this 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Fill out the mandatory field and click the “Create repository” button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33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Copy this</a:t>
            </a:r>
            <a:r>
              <a:rPr lang="en-NZ" baseline="0" dirty="0" smtClean="0"/>
              <a:t> URL – this is the link to your remote repository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25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You have cloned an empty repository</a:t>
            </a:r>
            <a:r>
              <a:rPr lang="en-NZ" baseline="0" dirty="0" smtClean="0"/>
              <a:t> – most of the time this won’t be empty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.git is a hidden directory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69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We aren’t going</a:t>
            </a:r>
            <a:r>
              <a:rPr lang="en-NZ" baseline="0" dirty="0" smtClean="0"/>
              <a:t> to go through the concepts of branches, but we are currently on the master branch (default)</a:t>
            </a:r>
            <a:endParaRPr lang="en-NZ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Change directory into test-app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dirty="0" smtClean="0"/>
              <a:t>Create</a:t>
            </a:r>
            <a:r>
              <a:rPr lang="en-NZ" b="0" baseline="0" dirty="0" smtClean="0"/>
              <a:t> two files called test-1.txt and test-2.txt – in Linux we use the </a:t>
            </a:r>
            <a:r>
              <a:rPr lang="en-NZ" b="1" i="1" baseline="0" dirty="0" smtClean="0"/>
              <a:t>touch</a:t>
            </a:r>
            <a:r>
              <a:rPr lang="en-NZ" b="0" baseline="0" dirty="0" smtClean="0"/>
              <a:t> command. Of course, you can manually do this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baseline="0" dirty="0" smtClean="0"/>
              <a:t>Create an empty directory call sub-app – don’t put any files in here</a:t>
            </a:r>
            <a:endParaRPr lang="en-N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5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3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7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5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4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6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1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4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4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8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BE638-7E53-8F4C-AF39-E07C0AA6BC3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0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git-scm.com/download/mac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56724" y="1783685"/>
            <a:ext cx="9478551" cy="3290629"/>
            <a:chOff x="898038" y="2564515"/>
            <a:chExt cx="10661022" cy="370114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230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NZ" sz="4500" dirty="0" smtClean="0"/>
              <a:t>Add files/directories to the repository</a:t>
            </a: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9" y="2009381"/>
            <a:ext cx="10595819" cy="329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3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NZ" sz="4500" dirty="0" smtClean="0"/>
              <a:t>Staging files</a:t>
            </a: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1733550"/>
            <a:ext cx="11237938" cy="349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3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US" sz="4500" dirty="0" smtClean="0"/>
              <a:t>Alternative git add commands</a:t>
            </a:r>
          </a:p>
          <a:p>
            <a:pPr algn="ctr"/>
            <a:endParaRPr lang="en-US" sz="2500" dirty="0" smtClean="0"/>
          </a:p>
          <a:p>
            <a:pPr marL="0" lvl="7" algn="ctr"/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372912"/>
              </p:ext>
            </p:extLst>
          </p:nvPr>
        </p:nvGraphicFramePr>
        <p:xfrm>
          <a:off x="2031999" y="1945879"/>
          <a:ext cx="8128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0668355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22824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Command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Description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49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git add .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Add all changed files in the current directory and subdirectories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951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git add *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smtClean="0"/>
                        <a:t>Add all changed</a:t>
                      </a:r>
                      <a:r>
                        <a:rPr lang="en-NZ" baseline="0" dirty="0" smtClean="0"/>
                        <a:t> files in the working tree</a:t>
                      </a:r>
                      <a:endParaRPr lang="en-NZ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7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git add –A/--all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Add all changed</a:t>
                      </a:r>
                      <a:r>
                        <a:rPr lang="en-NZ" baseline="0" dirty="0" smtClean="0"/>
                        <a:t> files in the working tree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383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git add –u/--update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Add all modified/deleted</a:t>
                      </a:r>
                      <a:r>
                        <a:rPr lang="en-NZ" baseline="0" dirty="0" smtClean="0"/>
                        <a:t> files but not new files in the working tree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743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64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NZ" sz="4500" dirty="0" smtClean="0"/>
              <a:t>Committing staged files</a:t>
            </a: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1" y="1885950"/>
            <a:ext cx="11037743" cy="343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NZ" sz="4500" dirty="0" smtClean="0"/>
              <a:t>Check status of committing files</a:t>
            </a: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1" y="1847850"/>
            <a:ext cx="11117261" cy="345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NZ" sz="4500" dirty="0" smtClean="0"/>
              <a:t>Pushing our committed files</a:t>
            </a: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02" y="1837243"/>
            <a:ext cx="10608793" cy="330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4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NZ" sz="4500" dirty="0" smtClean="0"/>
              <a:t>Check your GitHub repository</a:t>
            </a: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25" y="1743075"/>
            <a:ext cx="95821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3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NZ" sz="4500" dirty="0" smtClean="0"/>
              <a:t>Pulling files from the remote repository</a:t>
            </a: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34" y="1890870"/>
            <a:ext cx="8543927" cy="25582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742" y="3940057"/>
            <a:ext cx="6386513" cy="271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8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NZ" sz="4500" dirty="0" smtClean="0"/>
              <a:t>Pulling files from the remote repository</a:t>
            </a: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342" y="1904424"/>
            <a:ext cx="8215313" cy="378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2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NZ" sz="4500" dirty="0" smtClean="0"/>
              <a:t>Pulling files from the remote repository</a:t>
            </a: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23" y="1830379"/>
            <a:ext cx="10653752" cy="330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6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US" sz="4500" dirty="0" smtClean="0"/>
              <a:t>What is Git?</a:t>
            </a:r>
          </a:p>
          <a:p>
            <a:pPr algn="ctr"/>
            <a:endParaRPr lang="en-US" sz="2500" dirty="0"/>
          </a:p>
          <a:p>
            <a:pPr algn="ctr"/>
            <a:r>
              <a:rPr lang="en-US" sz="2500" dirty="0" smtClean="0"/>
              <a:t>Version Control System (VCS) for tracking changes in source code</a:t>
            </a:r>
          </a:p>
          <a:p>
            <a:pPr algn="ctr"/>
            <a:r>
              <a:rPr lang="en-US" sz="2500" dirty="0" smtClean="0"/>
              <a:t>during software development.</a:t>
            </a:r>
          </a:p>
          <a:p>
            <a:pPr algn="ctr"/>
            <a:endParaRPr lang="en-US" sz="2500" dirty="0" smtClean="0"/>
          </a:p>
          <a:p>
            <a:pPr marL="342900" indent="-342900" algn="ctr">
              <a:buFontTx/>
              <a:buChar char="-"/>
            </a:pPr>
            <a:r>
              <a:rPr lang="en-US" sz="2500" dirty="0" smtClean="0"/>
              <a:t>Distributed VCS </a:t>
            </a:r>
          </a:p>
          <a:p>
            <a:pPr marL="342900" indent="-342900" algn="ctr">
              <a:buFontTx/>
              <a:buChar char="-"/>
            </a:pPr>
            <a:r>
              <a:rPr lang="en-US" sz="2500" dirty="0" smtClean="0"/>
              <a:t>Coordinate work among developers</a:t>
            </a:r>
          </a:p>
          <a:p>
            <a:pPr marL="342900" indent="-342900" algn="ctr">
              <a:buFontTx/>
              <a:buChar char="-"/>
            </a:pPr>
            <a:r>
              <a:rPr lang="en-US" sz="2500" dirty="0" smtClean="0"/>
              <a:t>Used to track changes in any set of files</a:t>
            </a:r>
          </a:p>
          <a:p>
            <a:pPr marL="342900" indent="-342900" algn="ctr">
              <a:buFontTx/>
              <a:buChar char="-"/>
            </a:pPr>
            <a:r>
              <a:rPr lang="en-US" sz="2500" dirty="0" smtClean="0"/>
              <a:t>Access to local and remote repositories</a:t>
            </a:r>
            <a:r>
              <a:rPr lang="en-US" sz="2500" dirty="0"/>
              <a:t> </a:t>
            </a:r>
            <a:r>
              <a:rPr lang="en-US" sz="2500" dirty="0" smtClean="0"/>
              <a:t>via VC platforms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619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NZ" sz="4500" dirty="0" smtClean="0"/>
              <a:t>Track changes</a:t>
            </a: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36" y="1735475"/>
            <a:ext cx="8699373" cy="411804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171700" y="3333750"/>
            <a:ext cx="1104900" cy="4000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698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NZ" sz="4500" dirty="0" smtClean="0"/>
              <a:t>Track changes</a:t>
            </a: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37" y="1827514"/>
            <a:ext cx="96869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3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US" sz="4500" dirty="0" smtClean="0"/>
              <a:t>Centralised vs Distributed VCS</a:t>
            </a:r>
          </a:p>
          <a:p>
            <a:pPr algn="ctr"/>
            <a:endParaRPr lang="en-US" sz="2500" dirty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2546375" y="1862048"/>
            <a:ext cx="7099247" cy="2800741"/>
            <a:chOff x="4506686" y="1862048"/>
            <a:chExt cx="7099247" cy="280074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96" r="4051"/>
            <a:stretch/>
          </p:blipFill>
          <p:spPr>
            <a:xfrm>
              <a:off x="4506686" y="1862048"/>
              <a:ext cx="3252651" cy="261021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25"/>
            <a:stretch/>
          </p:blipFill>
          <p:spPr>
            <a:xfrm>
              <a:off x="8345402" y="1862048"/>
              <a:ext cx="3260531" cy="28007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167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US" sz="4500" dirty="0" smtClean="0"/>
              <a:t>Core concepts of Git</a:t>
            </a:r>
          </a:p>
          <a:p>
            <a:pPr algn="ctr"/>
            <a:endParaRPr lang="en-US" sz="2500" dirty="0" smtClean="0"/>
          </a:p>
          <a:p>
            <a:pPr marL="342900" lvl="7" indent="-342900" algn="ctr">
              <a:buFontTx/>
              <a:buChar char="-"/>
            </a:pPr>
            <a:r>
              <a:rPr lang="en-US" sz="2500" dirty="0" smtClean="0"/>
              <a:t>Keeps track of your source code history</a:t>
            </a:r>
          </a:p>
          <a:p>
            <a:pPr marL="342900" lvl="7" indent="-342900" algn="ctr">
              <a:buFontTx/>
              <a:buChar char="-"/>
            </a:pPr>
            <a:r>
              <a:rPr lang="en-US" sz="2500" dirty="0" smtClean="0"/>
              <a:t>Takes snapshots of your source code files</a:t>
            </a:r>
          </a:p>
          <a:p>
            <a:pPr marL="342900" lvl="7" indent="-342900" algn="ctr">
              <a:buFontTx/>
              <a:buChar char="-"/>
            </a:pPr>
            <a:r>
              <a:rPr lang="en-US" sz="2500" dirty="0" smtClean="0"/>
              <a:t>You decide when to take the snapshot – “commit”</a:t>
            </a:r>
          </a:p>
          <a:p>
            <a:pPr marL="342900" lvl="7" indent="-342900" algn="ctr">
              <a:buFontTx/>
              <a:buChar char="-"/>
            </a:pPr>
            <a:r>
              <a:rPr lang="en-US" sz="2500" dirty="0" smtClean="0"/>
              <a:t>You can stage files before committing – “add”</a:t>
            </a:r>
          </a:p>
          <a:p>
            <a:pPr marL="342900" lvl="7" indent="-342900" algn="ctr">
              <a:buFontTx/>
              <a:buChar char="-"/>
            </a:pPr>
            <a:r>
              <a:rPr lang="en-US" sz="2500" dirty="0" smtClean="0"/>
              <a:t>You can visit any snapshot at anytime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490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US" sz="4500" dirty="0" smtClean="0"/>
              <a:t>Basic commands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531810"/>
              </p:ext>
            </p:extLst>
          </p:nvPr>
        </p:nvGraphicFramePr>
        <p:xfrm>
          <a:off x="2031999" y="1921449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git </a:t>
                      </a:r>
                      <a:r>
                        <a:rPr lang="en-US" baseline="0" dirty="0" smtClean="0"/>
                        <a:t>init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Initialise local Git</a:t>
                      </a:r>
                      <a:r>
                        <a:rPr lang="en-US" baseline="0" dirty="0" smtClean="0"/>
                        <a:t> repository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git add &lt;file&gt;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 file(s) to 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git 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Check</a:t>
                      </a:r>
                      <a:r>
                        <a:rPr lang="en-US" baseline="0" dirty="0" smtClean="0"/>
                        <a:t> status of working tree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git 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Commit changes in 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git push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Push to</a:t>
                      </a:r>
                      <a:r>
                        <a:rPr lang="en-US" baseline="0" dirty="0" smtClean="0"/>
                        <a:t> remote repository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git pull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Pull latest from remote repository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git clone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Clone repository into a new directory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69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US" sz="4500" dirty="0" smtClean="0"/>
              <a:t>Installing Git</a:t>
            </a:r>
          </a:p>
          <a:p>
            <a:pPr algn="ctr"/>
            <a:endParaRPr lang="en-US" sz="2500" dirty="0" smtClean="0"/>
          </a:p>
          <a:p>
            <a:pPr marL="342900" lvl="7" indent="-342900" algn="ctr">
              <a:buFontTx/>
              <a:buChar char="-"/>
            </a:pPr>
            <a:r>
              <a:rPr lang="en-US" sz="2500" dirty="0" smtClean="0"/>
              <a:t>Cross platform</a:t>
            </a:r>
          </a:p>
          <a:p>
            <a:pPr marL="342900" lvl="7" indent="-342900" algn="ctr">
              <a:buFontTx/>
              <a:buChar char="-"/>
            </a:pPr>
            <a:r>
              <a:rPr lang="en-US" sz="2500" dirty="0" smtClean="0"/>
              <a:t>Windows – </a:t>
            </a:r>
            <a:r>
              <a:rPr lang="en-NZ" sz="2500" dirty="0" smtClean="0">
                <a:hlinkClick r:id="rId3"/>
              </a:rPr>
              <a:t>https</a:t>
            </a:r>
            <a:r>
              <a:rPr lang="en-NZ" sz="2500" dirty="0">
                <a:hlinkClick r:id="rId3"/>
              </a:rPr>
              <a:t>://</a:t>
            </a:r>
            <a:r>
              <a:rPr lang="en-NZ" sz="2500" dirty="0" smtClean="0">
                <a:hlinkClick r:id="rId3"/>
              </a:rPr>
              <a:t>git-scm.com/download/win</a:t>
            </a:r>
            <a:endParaRPr lang="en-NZ" sz="2500" dirty="0" smtClean="0"/>
          </a:p>
          <a:p>
            <a:pPr marL="342900" lvl="7" indent="-342900" algn="ctr">
              <a:buFontTx/>
              <a:buChar char="-"/>
            </a:pPr>
            <a:r>
              <a:rPr lang="en-NZ" sz="2500" dirty="0" smtClean="0"/>
              <a:t>Mac OS X – </a:t>
            </a:r>
            <a:r>
              <a:rPr lang="en-NZ" sz="2500" dirty="0">
                <a:hlinkClick r:id="rId4"/>
              </a:rPr>
              <a:t>https://git-scm.com/download/mac</a:t>
            </a:r>
            <a:r>
              <a:rPr lang="en-NZ" sz="2500" dirty="0" smtClean="0"/>
              <a:t> </a:t>
            </a:r>
            <a:endParaRPr lang="en-US" sz="2500" dirty="0" smtClean="0"/>
          </a:p>
          <a:p>
            <a:pPr marL="342900" lvl="7" indent="-342900" algn="ctr">
              <a:buFontTx/>
              <a:buChar char="-"/>
            </a:pPr>
            <a:r>
              <a:rPr lang="en-US" sz="2500" dirty="0" smtClean="0"/>
              <a:t>Linux – sudo apt-get install git</a:t>
            </a:r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58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US" sz="4500" dirty="0" smtClean="0"/>
              <a:t>Creating a new repository</a:t>
            </a:r>
          </a:p>
          <a:p>
            <a:pPr algn="ctr"/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537" y="1676399"/>
            <a:ext cx="5876001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6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US" sz="4500" dirty="0" smtClean="0"/>
              <a:t>Cloning a repository</a:t>
            </a:r>
          </a:p>
          <a:p>
            <a:pPr algn="ctr"/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63" y="1688762"/>
            <a:ext cx="6553671" cy="451801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486150" y="2057400"/>
            <a:ext cx="5753334" cy="3619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7283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US" sz="4500" dirty="0" smtClean="0"/>
              <a:t>Cloning a repository</a:t>
            </a:r>
          </a:p>
          <a:p>
            <a:pPr algn="ctr"/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22" y="1905000"/>
            <a:ext cx="10896153" cy="340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2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976</Words>
  <Application>Microsoft Office PowerPoint</Application>
  <PresentationFormat>Widescreen</PresentationFormat>
  <Paragraphs>182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Grayson Orr (1000034561)</dc:creator>
  <cp:lastModifiedBy>Grayson Orr</cp:lastModifiedBy>
  <cp:revision>33</cp:revision>
  <dcterms:created xsi:type="dcterms:W3CDTF">2019-09-09T08:47:58Z</dcterms:created>
  <dcterms:modified xsi:type="dcterms:W3CDTF">2019-09-10T03:03:47Z</dcterms:modified>
</cp:coreProperties>
</file>