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58" r:id="rId22"/>
    <p:sldId id="264" r:id="rId23"/>
    <p:sldId id="265" r:id="rId24"/>
    <p:sldId id="266" r:id="rId25"/>
    <p:sldId id="270" r:id="rId26"/>
    <p:sldId id="271" r:id="rId27"/>
    <p:sldId id="269" r:id="rId28"/>
    <p:sldId id="262" r:id="rId29"/>
    <p:sldId id="268" r:id="rId30"/>
    <p:sldId id="259" r:id="rId31"/>
    <p:sldId id="267" r:id="rId32"/>
    <p:sldId id="260" r:id="rId33"/>
    <p:sldId id="272" r:id="rId34"/>
    <p:sldId id="273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17"/>
    <p:restoredTop sz="74322" autoAdjust="0"/>
  </p:normalViewPr>
  <p:slideViewPr>
    <p:cSldViewPr>
      <p:cViewPr varScale="1">
        <p:scale>
          <a:sx n="64" d="100"/>
          <a:sy n="64" d="100"/>
        </p:scale>
        <p:origin x="7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61D3-0CB6-4C77-8432-160A8AA0DF3D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0572-D58E-4AE5-9B51-0C3472D913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027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Huge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dirty="0" smtClean="0"/>
              <a:t>In a game, or scientific simulation</a:t>
            </a:r>
            <a:r>
              <a:rPr lang="en-NZ" baseline="0" dirty="0" smtClean="0"/>
              <a:t> or other large graphical application, the </a:t>
            </a:r>
            <a:r>
              <a:rPr lang="en-NZ" dirty="0" smtClean="0"/>
              <a:t>world is usually much bigger than the computer screen, so this image might have to be very big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If you need a very large image, or multiple levels, it rapidly becomes very huge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For consoles and older PCs it was impossible, the image could require more RAM than the machine had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dirty="0" smtClean="0"/>
              <a:t>Rarely see this kind of 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dirty="0" smtClean="0"/>
              <a:t>Instead, we use a method called “Tile Mapping”.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224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075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19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http://reinerstileset.4players.de/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41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To look really good, you can make tiles that give smooth transitions between different primary terrain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Note that N terrain types will require O(N2) transition tiles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29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Really good transitions may require many tiles to get from terrain to terrain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77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will be implementing a style of game called a Roguelike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This is basically “dungeon crawler with procedurally generated maps” (we will talk about how to do that in a couple of weeks)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will be using a </a:t>
            </a:r>
            <a:r>
              <a:rPr lang="en-NZ" dirty="0" err="1" smtClean="0"/>
              <a:t>tilemap</a:t>
            </a:r>
            <a:r>
              <a:rPr lang="en-NZ" dirty="0" smtClean="0"/>
              <a:t> 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minimum passing requirements will be fairly basic, but you can get some fancy stuff going if you want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Here are some assorted images from the web...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Rogue-likes use bird’s-eye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This one has a world that is bigger than the computer screen and will use a technique called “scrolling”, where you have a really big background, and you only display the portion of it which is centred around the player character’s current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802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023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313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98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63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use a small(</a:t>
            </a:r>
            <a:r>
              <a:rPr lang="en-NZ" dirty="0" err="1" smtClean="0"/>
              <a:t>ish</a:t>
            </a:r>
            <a:r>
              <a:rPr lang="en-NZ" dirty="0" smtClean="0"/>
              <a:t>) set of tile images, and lay them down like a tile floor to create the background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26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2392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Preparing for the future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860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748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124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40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Ignore</a:t>
            </a:r>
            <a:r>
              <a:rPr lang="en-NZ" baseline="0" dirty="0" smtClean="0"/>
              <a:t> </a:t>
            </a:r>
            <a:r>
              <a:rPr lang="en-NZ" baseline="0" dirty="0" err="1" smtClean="0"/>
              <a:t>LoadMapFromFile</a:t>
            </a:r>
            <a:r>
              <a:rPr lang="en-NZ" baseline="0" dirty="0" smtClean="0"/>
              <a:t>() </a:t>
            </a:r>
            <a:r>
              <a:rPr lang="mr-IN" baseline="0" dirty="0" smtClean="0"/>
              <a:t>–</a:t>
            </a:r>
            <a:r>
              <a:rPr lang="en-NZ" baseline="0" dirty="0" smtClean="0"/>
              <a:t> we will look at this soon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0509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Preparing for the future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1398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275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Preparing for the future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650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9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349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Here is a CSV file you can use in development.</a:t>
            </a:r>
            <a:r>
              <a:rPr lang="en-NZ" baseline="0" dirty="0" smtClean="0"/>
              <a:t> 20 rows by 30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Given the tile assignments in my code, (0 = </a:t>
            </a:r>
            <a:r>
              <a:rPr lang="en-NZ" baseline="0" dirty="0" err="1" smtClean="0"/>
              <a:t>tileOne</a:t>
            </a:r>
            <a:r>
              <a:rPr lang="en-NZ" baseline="0" dirty="0" smtClean="0"/>
              <a:t>, 1 = </a:t>
            </a:r>
            <a:r>
              <a:rPr lang="en-NZ" baseline="0" dirty="0" err="1" smtClean="0"/>
              <a:t>tileTwo</a:t>
            </a:r>
            <a:r>
              <a:rPr lang="en-NZ" baseline="0" dirty="0" smtClean="0"/>
              <a:t> and 2 = </a:t>
            </a:r>
            <a:r>
              <a:rPr lang="en-NZ" baseline="0" dirty="0" err="1" smtClean="0"/>
              <a:t>tileThree</a:t>
            </a:r>
            <a:r>
              <a:rPr lang="en-NZ" baseline="0" dirty="0" smtClean="0"/>
              <a:t>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260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58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6667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001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58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789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Heroes of</a:t>
            </a:r>
            <a:r>
              <a:rPr lang="en-NZ" baseline="0" dirty="0" smtClean="0"/>
              <a:t> Might and Magic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19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Heroes of</a:t>
            </a:r>
            <a:r>
              <a:rPr lang="en-NZ" baseline="0" dirty="0" smtClean="0"/>
              <a:t> Might and Magic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50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Backgrounds are drawn from different viewer perspectives. This is side-on. It uses rectangular tiles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These</a:t>
            </a:r>
            <a:r>
              <a:rPr lang="en-NZ" baseline="0" dirty="0" smtClean="0"/>
              <a:t> images use multiple layers of background, combined with tile pseudo-transparency, to give an appearance of depth</a:t>
            </a:r>
            <a:r>
              <a:rPr lang="en-NZ" dirty="0" smtClean="0"/>
              <a:t> is very easy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If they scroll, they will also use “parallax scrolling” – where the different layers scroll at different speeds” to enhance the illusion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58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Isometric draws the world at 45 degrees. The tiles are diamond shaped (or sometimes hexagonal)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This fools the eye into seeing a diminishing perspective, so it looks sort of 3D. But it’s not. It’s just art magic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Isometric backgrounds are implemented in basically the same way as rectangular tile backgrounds like Bird’s eye and Side-on, but the maths required to line the tiles up is much, much more complicated. We will not do isometric in this class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Heroes of</a:t>
            </a:r>
            <a:r>
              <a:rPr lang="en-NZ" baseline="0" dirty="0" smtClean="0"/>
              <a:t> Might and Magic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548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06.2 Tile Map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200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isometric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9" name="Picture 5" descr="homm4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67644" y="1524000"/>
            <a:ext cx="6408712" cy="4814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5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sets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l="1686" t="10883" r="562" b="3602"/>
          <a:stretch/>
        </p:blipFill>
        <p:spPr bwMode="auto">
          <a:xfrm>
            <a:off x="1257300" y="16764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5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sets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7" descr="BLOCKS2"/>
          <p:cNvPicPr>
            <a:picLocks noChangeAspect="1" noChangeArrowheads="1"/>
          </p:cNvPicPr>
          <p:nvPr/>
        </p:nvPicPr>
        <p:blipFill rotWithShape="1">
          <a:blip r:embed="rId3" cstate="print"/>
          <a:srcRect b="4718"/>
          <a:stretch/>
        </p:blipFill>
        <p:spPr bwMode="auto">
          <a:xfrm>
            <a:off x="508794" y="1371600"/>
            <a:ext cx="8126412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3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sets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5" descr="3992_1088389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7881" y="1676400"/>
            <a:ext cx="7488238" cy="3994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Terrain transitions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6" descr="TerrainsBefor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3362" y="2832893"/>
            <a:ext cx="1057275" cy="1057275"/>
          </a:xfrm>
          <a:prstGeom prst="rect">
            <a:avLst/>
          </a:prstGeom>
          <a:noFill/>
        </p:spPr>
      </p:pic>
      <p:pic>
        <p:nvPicPr>
          <p:cNvPr id="6" name="Picture 4" descr="TerrainsAf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8443" y="2832893"/>
            <a:ext cx="3024188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TerrainTransitionPreceden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1369" y="1752600"/>
            <a:ext cx="7561262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1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Terrain transitions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8" name="Picture 6" descr="ArtifactGrasslandTransi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8925" y="2032175"/>
            <a:ext cx="8566150" cy="1084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63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Roguelike 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Content Placeholder 4" descr="Dungeon_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970" y="1447800"/>
            <a:ext cx="6916059" cy="5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Roguelike 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Content Placeholder 5" descr="02_dungeontiles_closeup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5247" y="1600200"/>
            <a:ext cx="633350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Roguelike 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Content Placeholder 4" descr="6uP7Iy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76400"/>
            <a:ext cx="8229600" cy="46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Roguelike 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Content Placeholder 7" descr="VimX1E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" y="1600200"/>
            <a:ext cx="812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Single image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4" descr="SKY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07269" y="1676400"/>
            <a:ext cx="7129462" cy="4456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7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Roguelike 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Content Placeholder 4" descr="Tow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224" y="1600200"/>
            <a:ext cx="6419552" cy="48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Implementing a tile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Number your tiles from 0 to 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Make a layout of numbers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Translate the layout into a tile background</a:t>
            </a:r>
            <a:endParaRPr lang="en-US" sz="2500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47567"/>
              </p:ext>
            </p:extLst>
          </p:nvPr>
        </p:nvGraphicFramePr>
        <p:xfrm>
          <a:off x="3352800" y="3200400"/>
          <a:ext cx="1463675" cy="207264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9014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9880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654675" y="3202983"/>
            <a:ext cx="1219200" cy="1219200"/>
            <a:chOff x="4777757" y="2981445"/>
            <a:chExt cx="1219200" cy="1219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2981445"/>
              <a:ext cx="3048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2981445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286245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286245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591045"/>
              <a:ext cx="304800" cy="3048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591045"/>
              <a:ext cx="304800" cy="3048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591045"/>
              <a:ext cx="304800" cy="3048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591045"/>
              <a:ext cx="304800" cy="304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895845"/>
              <a:ext cx="304800" cy="304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89584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895845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895845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286245"/>
              <a:ext cx="304800" cy="304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2981445"/>
              <a:ext cx="304800" cy="3048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286245"/>
              <a:ext cx="304800" cy="3048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2981445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9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Required classes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Bitmap^ tileBitmap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State information – bool isWalkable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of Tile^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Methods to load and access array of Tile^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2D array (the map) of indices into TileList’s array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Knows how to draw itself</a:t>
            </a:r>
          </a:p>
        </p:txBody>
      </p:sp>
    </p:spTree>
    <p:extLst>
      <p:ext uri="{BB962C8B-B14F-4D97-AF65-F5344CB8AC3E}">
        <p14:creationId xmlns:p14="http://schemas.microsoft.com/office/powerpoint/2010/main" val="16296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Implementing a tile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TileList has an array of Tile^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has a 2D array of ints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draws itself</a:t>
            </a:r>
            <a:endParaRPr lang="en-US" sz="2500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3352800" y="3200400"/>
          <a:ext cx="1463675" cy="207264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9014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9880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654675" y="3202983"/>
            <a:ext cx="1219200" cy="1219200"/>
            <a:chOff x="4777757" y="2981445"/>
            <a:chExt cx="1219200" cy="1219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2981445"/>
              <a:ext cx="3048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2981445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286245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286245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591045"/>
              <a:ext cx="304800" cy="3048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591045"/>
              <a:ext cx="304800" cy="3048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591045"/>
              <a:ext cx="304800" cy="3048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591045"/>
              <a:ext cx="304800" cy="304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895845"/>
              <a:ext cx="304800" cy="304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89584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895845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895845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286245"/>
              <a:ext cx="304800" cy="304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2981445"/>
              <a:ext cx="304800" cy="3048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286245"/>
              <a:ext cx="304800" cy="3048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2981445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2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4" y="1676400"/>
            <a:ext cx="5711131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TileList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6" y="1905000"/>
            <a:ext cx="7222388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TileMap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905000"/>
            <a:ext cx="8140700" cy="35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How TileMap draws itself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cell in the map array (the 2D array of ints)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Use the value in the cell to retrieve the associated 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Use TileList::GetTileBitmap(in tileIndex) to get the Bitmap^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the location fro this tile on the canvas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 bitmap to the canvas at that location</a:t>
            </a:r>
          </a:p>
        </p:txBody>
      </p:sp>
    </p:spTree>
    <p:extLst>
      <p:ext uri="{BB962C8B-B14F-4D97-AF65-F5344CB8AC3E}">
        <p14:creationId xmlns:p14="http://schemas.microsoft.com/office/powerpoint/2010/main" val="17404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1 – random map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86" y="1828800"/>
            <a:ext cx="6457227" cy="4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You need to</a:t>
            </a:r>
            <a:r>
              <a:rPr lang="mr-IN" sz="3500" b="1" dirty="0" smtClean="0"/>
              <a:t>…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all the Tiles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TileList and load it up with your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prepared Tiles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TileMap, passing in your prepared TileList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Write a method to randomly fill the TileMap’s map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with integers 0 to n-1, where n is the number of Tiles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94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5" descr="Terrains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344" y="1600200"/>
            <a:ext cx="2881312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7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905000"/>
            <a:ext cx="8140700" cy="35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16" y="1752600"/>
            <a:ext cx="6200367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52" y="1676400"/>
            <a:ext cx="6677696" cy="48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64597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7" y="2057400"/>
            <a:ext cx="786496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600200"/>
            <a:ext cx="5918200" cy="46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3" descr="demo11_scrol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993" y="1676400"/>
            <a:ext cx="5688013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72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5" descr="bof2"/>
          <p:cNvPicPr>
            <a:picLocks noChangeAspect="1" noChangeArrowheads="1"/>
          </p:cNvPicPr>
          <p:nvPr/>
        </p:nvPicPr>
        <p:blipFill rotWithShape="1">
          <a:blip r:embed="rId3" cstate="print"/>
          <a:srcRect b="2017"/>
          <a:stretch/>
        </p:blipFill>
        <p:spPr bwMode="auto">
          <a:xfrm>
            <a:off x="1403350" y="1700213"/>
            <a:ext cx="5976938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33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7656" y="1676400"/>
            <a:ext cx="6008687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5" descr="hm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48606" y="1676400"/>
            <a:ext cx="6046787" cy="4535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5" descr="21942-1-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060" y="1600200"/>
            <a:ext cx="6419880" cy="4814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3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based – side view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05863" y="1600200"/>
            <a:ext cx="7132273" cy="4752256"/>
            <a:chOff x="625839" y="1564387"/>
            <a:chExt cx="7132273" cy="4752256"/>
          </a:xfrm>
        </p:grpSpPr>
        <p:pic>
          <p:nvPicPr>
            <p:cNvPr id="5" name="Picture 14" descr="SMBA4_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25839" y="1564387"/>
              <a:ext cx="3490912" cy="2327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15" descr="SMBA4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267200" y="1564387"/>
              <a:ext cx="3490912" cy="2327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16" descr="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4267200" y="4003024"/>
              <a:ext cx="3490912" cy="23136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19" descr="smb4yoshihous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5839" y="4003024"/>
              <a:ext cx="3490912" cy="23136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135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843</Words>
  <Application>Microsoft Office PowerPoint</Application>
  <PresentationFormat>On-screen Show (4:3)</PresentationFormat>
  <Paragraphs>219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27</cp:revision>
  <dcterms:created xsi:type="dcterms:W3CDTF">2019-07-01T01:08:56Z</dcterms:created>
  <dcterms:modified xsi:type="dcterms:W3CDTF">2019-08-28T02:36:34Z</dcterms:modified>
</cp:coreProperties>
</file>