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B2"/>
    <a:srgbClr val="31F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8"/>
    <p:restoredTop sz="56618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650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ogo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There are other commands</a:t>
            </a:r>
            <a:r>
              <a:rPr lang="en-NZ" baseline="0" dirty="0" smtClean="0"/>
              <a:t> that we can use to add a file or files to the staging area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Changed </a:t>
            </a:r>
            <a:r>
              <a:rPr lang="en-NZ" dirty="0" smtClean="0"/>
              <a:t>files – new</a:t>
            </a:r>
            <a:r>
              <a:rPr lang="en-NZ" baseline="0" dirty="0" smtClean="0"/>
              <a:t>, modified and deleted files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To</a:t>
            </a:r>
            <a:r>
              <a:rPr lang="en-NZ" b="0" baseline="0" dirty="0" smtClean="0"/>
              <a:t> commit staged file(s), we can type </a:t>
            </a:r>
            <a:r>
              <a:rPr lang="en-NZ" b="1" i="1" baseline="0" dirty="0" smtClean="0"/>
              <a:t>git commit –m “&lt;message&gt;”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1" i="1" baseline="0" dirty="0" smtClean="0"/>
              <a:t>–m </a:t>
            </a:r>
            <a:r>
              <a:rPr lang="en-NZ" b="0" baseline="0" dirty="0" smtClean="0"/>
              <a:t>flag means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Make sure that you have enclosed your message in double quotes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Familiarise</a:t>
            </a:r>
            <a:r>
              <a:rPr lang="en-NZ" b="0" baseline="0" dirty="0" smtClean="0"/>
              <a:t> yourself with the statuses – this example doesn’t tell us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You can almost guarantee there are no conflicts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Last</a:t>
            </a:r>
            <a:r>
              <a:rPr lang="en-NZ" b="0" baseline="0" dirty="0" smtClean="0"/>
              <a:t> and the most important step is pushing our committed file(s) to the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push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push origin master</a:t>
            </a: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If</a:t>
            </a:r>
            <a:r>
              <a:rPr lang="en-NZ" b="0" i="0" baseline="0" dirty="0" smtClean="0"/>
              <a:t> we go back to GitHub and refresh the page we will see the file(s) in 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create new files and upload existing files, but unfortunately we can’t do this with directories</a:t>
            </a: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Click the “Create new file” button </a:t>
            </a:r>
            <a:endParaRPr lang="en-NZ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Create</a:t>
            </a:r>
            <a:r>
              <a:rPr lang="en-NZ" b="0" i="0" baseline="0" dirty="0" smtClean="0"/>
              <a:t> a new file with an appropriate extension name – my example is test-3.txt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Add content if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Scroll to the bottom and click on the bright green “Commit new file”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will commit directly to the master branch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You have new</a:t>
            </a:r>
            <a:r>
              <a:rPr lang="en-NZ" b="0" i="0" baseline="0" dirty="0" smtClean="0"/>
              <a:t> file called test-3.txt in your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How do I get this into my local repository???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Initially</a:t>
            </a:r>
            <a:r>
              <a:rPr lang="en-NZ" b="0" i="0" baseline="0" dirty="0" smtClean="0"/>
              <a:t> you won’t see test-3.txt until you run the correct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To pull files from your remote repository, </a:t>
            </a: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pull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pull origin master</a:t>
            </a:r>
            <a:endParaRPr lang="en-NZ" b="1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You should now see test-3.txt in your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Promotes collaboration –</a:t>
            </a:r>
            <a:r>
              <a:rPr lang="en-NZ" baseline="0" dirty="0" smtClean="0"/>
              <a:t> doesn’t matter where in the world you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 distributed version control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Examples of centralised</a:t>
            </a:r>
            <a:r>
              <a:rPr lang="en-NZ" baseline="0" dirty="0" smtClean="0"/>
              <a:t> version control systems are </a:t>
            </a:r>
            <a:r>
              <a:rPr lang="en-NZ" b="1" baseline="0" dirty="0" smtClean="0"/>
              <a:t>CVS</a:t>
            </a:r>
            <a:r>
              <a:rPr lang="en-NZ" baseline="0" dirty="0" smtClean="0"/>
              <a:t> and </a:t>
            </a:r>
            <a:r>
              <a:rPr lang="en-NZ" b="1" baseline="0" dirty="0" smtClean="0"/>
              <a:t>Subversion</a:t>
            </a:r>
            <a:r>
              <a:rPr lang="en-NZ" baseline="0" dirty="0" smtClean="0"/>
              <a:t> – still used within the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Centralised means that the code lives on a server – everything lives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Developers need special permissions to be able to add code to the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Distributed – you get your own repository when you clone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can work and add code to the repository even when offline, since the repository lives on your computer locally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already</a:t>
            </a:r>
            <a:r>
              <a:rPr lang="en-NZ" baseline="0" dirty="0" smtClean="0"/>
              <a:t> installed on the OP computers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Go</a:t>
            </a:r>
            <a:r>
              <a:rPr lang="en-NZ" baseline="0" dirty="0" smtClean="0"/>
              <a:t> to </a:t>
            </a:r>
            <a:r>
              <a:rPr lang="en-NZ" baseline="0" dirty="0" smtClean="0"/>
              <a:t>GitHub and either create new account or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 the left-hand side on your homepage there is a bright green button called “New”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Click on the button and you will be redirected to this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Fill out the mandatory field and click the “Create repository” button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Copy this</a:t>
            </a:r>
            <a:r>
              <a:rPr lang="en-NZ" baseline="0" dirty="0" smtClean="0"/>
              <a:t> URL – this is the link to your remote repository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have cloned an empty repository</a:t>
            </a:r>
            <a:r>
              <a:rPr lang="en-NZ" baseline="0" dirty="0" smtClean="0"/>
              <a:t> – most of the time this won’t be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.git is a hidden directory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aren’t going</a:t>
            </a:r>
            <a:r>
              <a:rPr lang="en-NZ" baseline="0" dirty="0" smtClean="0"/>
              <a:t> to go through the concepts of branches, but we are currently on the master branch (default)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 directory into test-app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Create</a:t>
            </a:r>
            <a:r>
              <a:rPr lang="en-NZ" b="0" baseline="0" dirty="0" smtClean="0"/>
              <a:t> two files called test-1.txt and test-2.txt – in Linux we use the </a:t>
            </a:r>
            <a:r>
              <a:rPr lang="en-NZ" b="1" i="1" baseline="0" dirty="0" smtClean="0"/>
              <a:t>touch</a:t>
            </a:r>
            <a:r>
              <a:rPr lang="en-NZ" b="0" baseline="0" dirty="0" smtClean="0"/>
              <a:t> command. Of course, you can manually do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Create an empty directory call sub-app – don’t put any files in here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Now we have files</a:t>
            </a:r>
            <a:r>
              <a:rPr lang="en-NZ" b="0" baseline="0" dirty="0" smtClean="0"/>
              <a:t> to play with…lets add them to our staging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If we explicitly type </a:t>
            </a:r>
            <a:r>
              <a:rPr lang="en-NZ" b="1" i="1" baseline="0" dirty="0" smtClean="0"/>
              <a:t>git add test-1.txt</a:t>
            </a:r>
            <a:r>
              <a:rPr lang="en-NZ" b="0" baseline="0" dirty="0" smtClean="0"/>
              <a:t>, we are add this file to the staging area ready for committing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of course remove this file if we don’t want to commit it – type </a:t>
            </a:r>
            <a:r>
              <a:rPr lang="en-NZ" b="1" i="1" baseline="0" dirty="0" smtClean="0"/>
              <a:t>git </a:t>
            </a:r>
            <a:r>
              <a:rPr lang="en-NZ" b="1" i="1" baseline="0" dirty="0" err="1" smtClean="0"/>
              <a:t>rm</a:t>
            </a:r>
            <a:r>
              <a:rPr lang="en-NZ" b="1" i="1" baseline="0" dirty="0" smtClean="0"/>
              <a:t> –cached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best thing about Git is the messages – </a:t>
            </a:r>
            <a:r>
              <a:rPr lang="en-NZ" b="1" i="1" baseline="0" dirty="0" smtClean="0"/>
              <a:t>git status </a:t>
            </a:r>
            <a:r>
              <a:rPr lang="en-NZ" b="0" baseline="0" dirty="0" smtClean="0"/>
              <a:t>is a very handle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No commits yet…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Add files/directories to the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2009381"/>
            <a:ext cx="10595819" cy="3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Staging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33550"/>
            <a:ext cx="11237938" cy="34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Alternative git add commands</a:t>
            </a:r>
          </a:p>
          <a:p>
            <a:pPr algn="ctr"/>
            <a:endParaRPr lang="en-US" sz="2500" dirty="0" smtClean="0"/>
          </a:p>
          <a:p>
            <a:pPr marL="0" lvl="7"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912"/>
              </p:ext>
            </p:extLst>
          </p:nvPr>
        </p:nvGraphicFramePr>
        <p:xfrm>
          <a:off x="2031999" y="194587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6683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28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Command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 files in the current directory and subdirectories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*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–A/--all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–u/--update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modified/deleted</a:t>
                      </a:r>
                      <a:r>
                        <a:rPr lang="en-NZ" baseline="0" dirty="0" smtClean="0"/>
                        <a:t> files but not new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4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Committing staged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5950"/>
            <a:ext cx="11037743" cy="3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status of committing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" y="1847850"/>
            <a:ext cx="11117261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Pushing our committed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" y="1837243"/>
            <a:ext cx="10608793" cy="3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your GitHub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743075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4" y="1890870"/>
            <a:ext cx="8543927" cy="2558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42" y="3940057"/>
            <a:ext cx="6386513" cy="2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2" y="1904424"/>
            <a:ext cx="821531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" y="1830379"/>
            <a:ext cx="10653752" cy="3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VCS 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Coordinate work among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Used to track changes in any set of files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Access to local and remote repositories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Centralised vs Distributed VCS</a:t>
            </a:r>
          </a:p>
          <a:p>
            <a:pPr algn="ctr"/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546375" y="1862048"/>
            <a:ext cx="7099247" cy="2800741"/>
            <a:chOff x="4506686" y="1862048"/>
            <a:chExt cx="7099247" cy="28007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r="4051"/>
            <a:stretch/>
          </p:blipFill>
          <p:spPr>
            <a:xfrm>
              <a:off x="4506686" y="1862048"/>
              <a:ext cx="3252651" cy="2610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5"/>
            <a:stretch/>
          </p:blipFill>
          <p:spPr>
            <a:xfrm>
              <a:off x="8345402" y="1862048"/>
              <a:ext cx="3260531" cy="280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your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snapshots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the snapshot – “commit”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 – “add”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1810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Initialise local Git</a:t>
                      </a:r>
                      <a:r>
                        <a:rPr lang="en-US" baseline="0" dirty="0" smtClean="0"/>
                        <a:t>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file(s) to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status of 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changes in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to</a:t>
                      </a:r>
                      <a:r>
                        <a:rPr lang="en-US" baseline="0" dirty="0" smtClean="0"/>
                        <a:t>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 latest from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 repository into a new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Installing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Cross platform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Windows – </a:t>
            </a:r>
            <a:r>
              <a:rPr lang="en-NZ" sz="2500" dirty="0" smtClean="0">
                <a:hlinkClick r:id="rId3"/>
              </a:rPr>
              <a:t>https</a:t>
            </a:r>
            <a:r>
              <a:rPr lang="en-NZ" sz="2500" dirty="0">
                <a:hlinkClick r:id="rId3"/>
              </a:rPr>
              <a:t>://</a:t>
            </a:r>
            <a:r>
              <a:rPr lang="en-NZ" sz="2500" dirty="0" smtClean="0">
                <a:hlinkClick r:id="rId3"/>
              </a:rPr>
              <a:t>git-scm.com/download/win</a:t>
            </a:r>
            <a:endParaRPr lang="en-NZ" sz="2500" dirty="0" smtClean="0"/>
          </a:p>
          <a:p>
            <a:pPr marL="342900" lvl="7" indent="-342900" algn="ctr">
              <a:buFontTx/>
              <a:buChar char="-"/>
            </a:pPr>
            <a:r>
              <a:rPr lang="en-NZ" sz="2500" dirty="0" smtClean="0"/>
              <a:t>Mac OS X – </a:t>
            </a:r>
            <a:r>
              <a:rPr lang="en-NZ" sz="2500" dirty="0">
                <a:hlinkClick r:id="rId4"/>
              </a:rPr>
              <a:t>https://git-scm.com/download/mac</a:t>
            </a:r>
            <a:r>
              <a:rPr lang="en-NZ" sz="2500" dirty="0" smtClean="0"/>
              <a:t> 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Linux – sudo apt-get install git</a:t>
            </a:r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8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Creating a new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6399"/>
            <a:ext cx="587600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  <a:endParaRPr lang="en-US" sz="4500" dirty="0" smtClean="0"/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1688762"/>
            <a:ext cx="6553671" cy="4518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86150" y="2057400"/>
            <a:ext cx="5753334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  <a:endParaRPr lang="en-US" sz="4500" dirty="0" smtClean="0"/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905000"/>
            <a:ext cx="10896153" cy="3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901</Words>
  <Application>Microsoft Office PowerPoint</Application>
  <PresentationFormat>Widescreen</PresentationFormat>
  <Paragraphs>150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27</cp:revision>
  <dcterms:created xsi:type="dcterms:W3CDTF">2019-09-09T08:47:58Z</dcterms:created>
  <dcterms:modified xsi:type="dcterms:W3CDTF">2019-09-09T23:44:30Z</dcterms:modified>
</cp:coreProperties>
</file>