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491"/>
    <p:restoredTop sz="65060"/>
  </p:normalViewPr>
  <p:slideViewPr>
    <p:cSldViewPr snapToGrid="0" snapToObjects="1">
      <p:cViewPr varScale="1">
        <p:scale>
          <a:sx n="36" d="100"/>
          <a:sy n="36" d="100"/>
        </p:scale>
        <p:origin x="232" y="880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4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04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78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76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Ordered sets are in other languages, we just call them arrays or lists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has a very powerful set of special sequence data structures and operations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Slicing is a super powerful operation for array/sequence indexing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Python, arrays don’t quite work the same as other languages like C# and Java but we are going to look at slicing on the most fundamental sequence type of all </a:t>
            </a:r>
            <a:r>
              <a:rPr lang="mr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string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Strings are zero-indexed</a:t>
            </a:r>
            <a:r>
              <a:rPr lang="en-NZ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we also have negative indexing to count in from the end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Strings are not zero-indexed from the end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easily write a program in other language to get the last character of a string but Python makes it much easier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designer of Python decided that slicing is important that it needs to be primitive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Anyone who wants to build a Python interpreter has to build this in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32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5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37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86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Lists and tuples are both ordered collections of elements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Mutable can be changed after creation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 can’t be changed after creation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5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02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46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A122-8521-6D44-9B67-558DC60F8753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36119"/>
            <a:ext cx="12192000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dirty="0" smtClean="0"/>
              <a:t>Programming 4 </a:t>
            </a:r>
            <a:r>
              <a:rPr lang="en-US" sz="3800" b="1" dirty="0"/>
              <a:t>- Intermediate Architecture </a:t>
            </a:r>
            <a:endParaRPr lang="en-US" sz="3800" b="1" dirty="0" smtClean="0"/>
          </a:p>
          <a:p>
            <a:pPr algn="ctr"/>
            <a:r>
              <a:rPr lang="en-US" sz="3800" b="1" dirty="0" smtClean="0"/>
              <a:t>and </a:t>
            </a:r>
            <a:r>
              <a:rPr lang="en-US" sz="3800" b="1" dirty="0"/>
              <a:t>Algorithms</a:t>
            </a:r>
          </a:p>
          <a:p>
            <a:pPr algn="ctr"/>
            <a:endParaRPr lang="en-US" sz="3800" b="1" dirty="0"/>
          </a:p>
          <a:p>
            <a:pPr algn="ctr"/>
            <a:r>
              <a:rPr lang="en-US" sz="3800" b="1" dirty="0" smtClean="0"/>
              <a:t>More Python</a:t>
            </a:r>
          </a:p>
          <a:p>
            <a:pPr algn="ctr"/>
            <a:endParaRPr lang="en-US" sz="3800" b="1" dirty="0" smtClean="0"/>
          </a:p>
          <a:p>
            <a:pPr algn="ctr"/>
            <a:r>
              <a:rPr lang="en-US" sz="3800" b="1" dirty="0" smtClean="0"/>
              <a:t>Semester </a:t>
            </a:r>
            <a:r>
              <a:rPr lang="en-US" sz="3800" b="1" dirty="0"/>
              <a:t>1, </a:t>
            </a:r>
            <a:r>
              <a:rPr lang="en-US" sz="3800" b="1" dirty="0" smtClean="0"/>
              <a:t>2019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99607"/>
            <a:ext cx="12192000" cy="47243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Classes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Declare with class key word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Methods are declared within the code block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All methods have self as the 1</a:t>
            </a:r>
            <a:r>
              <a:rPr lang="en-AU" sz="2500" baseline="30000" dirty="0" smtClean="0"/>
              <a:t>st</a:t>
            </a:r>
            <a:r>
              <a:rPr lang="en-AU" sz="2500" dirty="0" smtClean="0"/>
              <a:t> argument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The constructor must be called __init__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Data members: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AU" sz="2500" dirty="0" smtClean="0"/>
              <a:t>Are not pre-declared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AU" sz="2500" dirty="0" smtClean="0"/>
              <a:t>If created outside </a:t>
            </a:r>
            <a:r>
              <a:rPr lang="en-AU" sz="2500" dirty="0" smtClean="0"/>
              <a:t>any method, </a:t>
            </a:r>
            <a:r>
              <a:rPr lang="en-AU" sz="2500" dirty="0" smtClean="0"/>
              <a:t>they are static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AU" sz="2500" dirty="0" smtClean="0"/>
              <a:t>If created inside </a:t>
            </a:r>
            <a:r>
              <a:rPr lang="en-AU" sz="2500" dirty="0" smtClean="0"/>
              <a:t>a method without prefix, </a:t>
            </a:r>
            <a:r>
              <a:rPr lang="en-AU" sz="2500" dirty="0" smtClean="0"/>
              <a:t>they are local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AU" sz="2500" dirty="0" smtClean="0"/>
              <a:t>If created inside </a:t>
            </a:r>
            <a:r>
              <a:rPr lang="en-AU" sz="2500" dirty="0"/>
              <a:t>a</a:t>
            </a:r>
            <a:r>
              <a:rPr lang="en-AU" sz="2500" dirty="0" smtClean="0"/>
              <a:t> method and prefaced with self, they are </a:t>
            </a:r>
            <a:r>
              <a:rPr lang="en-AU" sz="2500" smtClean="0"/>
              <a:t>data members</a:t>
            </a:r>
            <a:endParaRPr lang="en-AU" sz="2500" dirty="0" smtClean="0"/>
          </a:p>
        </p:txBody>
      </p:sp>
    </p:spTree>
    <p:extLst>
      <p:ext uri="{BB962C8B-B14F-4D97-AF65-F5344CB8AC3E}">
        <p14:creationId xmlns:p14="http://schemas.microsoft.com/office/powerpoint/2010/main" val="13670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99607"/>
            <a:ext cx="12192000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smtClean="0"/>
              <a:t>	</a:t>
            </a:r>
            <a:r>
              <a:rPr lang="en-US" sz="3800" b="1" smtClean="0"/>
              <a:t>Classes</a:t>
            </a:r>
            <a:endParaRPr lang="en-US" sz="38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1638161"/>
            <a:ext cx="5944676" cy="394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Ruby assignment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Due on the last day of the semester (21/06/2019)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As promised, I will run through an example</a:t>
            </a:r>
          </a:p>
        </p:txBody>
      </p:sp>
    </p:spTree>
    <p:extLst>
      <p:ext uri="{BB962C8B-B14F-4D97-AF65-F5344CB8AC3E}">
        <p14:creationId xmlns:p14="http://schemas.microsoft.com/office/powerpoint/2010/main" val="2804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Sequences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Ordered sets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Powerful operation on sequence types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Basic indexing example</a:t>
            </a:r>
            <a:r>
              <a:rPr lang="en-US" sz="2500" dirty="0"/>
              <a:t>:</a:t>
            </a:r>
            <a:endParaRPr lang="en-US" sz="25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0" y="577230"/>
            <a:ext cx="4279900" cy="386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4764712"/>
            <a:ext cx="5600700" cy="126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3185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Slicing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More complex indexing option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Start is include and end is exclusive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Negative index slicing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Good for stripping strings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Check for empty strings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880" y="1230174"/>
            <a:ext cx="3505200" cy="132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80" y="2904262"/>
            <a:ext cx="4559300" cy="154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780" y="4806950"/>
            <a:ext cx="39243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1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Omitting an index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Means “all”</a:t>
            </a:r>
            <a:endParaRPr lang="en-US" sz="2500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[start:] </a:t>
            </a:r>
            <a:r>
              <a:rPr lang="mr-IN" sz="2500" dirty="0" smtClean="0"/>
              <a:t>–</a:t>
            </a:r>
            <a:r>
              <a:rPr lang="en-US" sz="2500" dirty="0" smtClean="0"/>
              <a:t> from start (inclusive) to the end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[:end] </a:t>
            </a:r>
            <a:r>
              <a:rPr lang="mr-IN" sz="2500" dirty="0" smtClean="0"/>
              <a:t>–</a:t>
            </a:r>
            <a:r>
              <a:rPr lang="en-US" sz="2500" dirty="0" smtClean="0"/>
              <a:t> from the start to the end (exclusive)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940" y="1834530"/>
            <a:ext cx="47371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3185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Step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Optional 3</a:t>
            </a:r>
            <a:r>
              <a:rPr lang="en-US" sz="2500" baseline="30000" dirty="0" smtClean="0"/>
              <a:t>rd</a:t>
            </a:r>
            <a:r>
              <a:rPr lang="en-US" sz="2500" dirty="0" smtClean="0"/>
              <a:t> argument</a:t>
            </a:r>
            <a:endParaRPr lang="en-US" sz="2500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[start:end:step] 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Start and end must describe a right-to-left slice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Remember</a:t>
            </a:r>
            <a:r>
              <a:rPr lang="mr-IN" sz="2500" dirty="0" smtClean="0"/>
              <a:t>…</a:t>
            </a:r>
            <a:r>
              <a:rPr lang="en-AU" sz="2500" dirty="0" smtClean="0"/>
              <a:t>start is inclusive and end is exclusive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Excellent way to reverse a string</a:t>
            </a:r>
            <a:endParaRPr lang="en-US" sz="25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0" y="1823690"/>
            <a:ext cx="529590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743" y="4467237"/>
            <a:ext cx="5117457" cy="182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35702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Sequence types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Lists </a:t>
            </a:r>
            <a:r>
              <a:rPr lang="mr-IN" sz="2500" dirty="0" smtClean="0"/>
              <a:t>–</a:t>
            </a:r>
            <a:r>
              <a:rPr lang="en-US" sz="2500" dirty="0" smtClean="0"/>
              <a:t> []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Tuples </a:t>
            </a:r>
            <a:r>
              <a:rPr lang="mr-IN" sz="2500" dirty="0" smtClean="0"/>
              <a:t>–</a:t>
            </a:r>
            <a:r>
              <a:rPr lang="en-US" sz="2500" dirty="0" smtClean="0"/>
              <a:t> ()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Dictionaries </a:t>
            </a:r>
            <a:r>
              <a:rPr lang="mr-IN" sz="2500" dirty="0" smtClean="0"/>
              <a:t>–</a:t>
            </a:r>
            <a:r>
              <a:rPr lang="en-US" sz="2500" dirty="0" smtClean="0"/>
              <a:t> {}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Lists are mutable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Tuples are immutable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Dictionaries are key: value pairs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80" y="1809130"/>
            <a:ext cx="5588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5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Lists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Indexed as you would expected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Like strings, you can slice on lists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2068225"/>
            <a:ext cx="453390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57" y="3946804"/>
            <a:ext cx="5516562" cy="857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57" y="5066834"/>
            <a:ext cx="5516562" cy="102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4282301"/>
            <a:ext cx="7581900" cy="1079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Tuples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Once declared, they can’t be changed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Used like a database record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TypeError: ‘tuple’ object 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194583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Dictionaries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All languages should have a type of dictionary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They are separated by a colon 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40" y="3444240"/>
            <a:ext cx="51054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3786</TotalTime>
  <Words>202</Words>
  <Application>Microsoft Macintosh PowerPoint</Application>
  <PresentationFormat>Widescreen</PresentationFormat>
  <Paragraphs>102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 (1000034561)</cp:lastModifiedBy>
  <cp:revision>82</cp:revision>
  <dcterms:created xsi:type="dcterms:W3CDTF">2019-04-26T14:04:32Z</dcterms:created>
  <dcterms:modified xsi:type="dcterms:W3CDTF">2019-05-24T03:07:29Z</dcterms:modified>
</cp:coreProperties>
</file>