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29"/>
    <p:restoredTop sz="60166"/>
  </p:normalViewPr>
  <p:slideViewPr>
    <p:cSldViewPr snapToGrid="0" snapToObjects="1">
      <p:cViewPr>
        <p:scale>
          <a:sx n="44" d="100"/>
          <a:sy n="44" d="100"/>
        </p:scale>
        <p:origin x="144" y="56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dirty="0" smtClean="0"/>
              <a:t>Overview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Pointers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Linked Lists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Prolog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Inheritance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Finite State Machine (FSM)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Optimization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List comprehensions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Lambda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Iterators and generators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Exceptions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Ruby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8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Pointer problems can get complicated, but the logic is always the same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aPtr, bPtr, cPtr? =&gt; Don’t know, they are memory addresses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*aPtr, *bPtr, *cPtr? =&gt; All 45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Don’t worry about all the operators </a:t>
            </a:r>
            <a:r>
              <a:rPr lang="mr-IN" baseline="0" dirty="0" smtClean="0"/>
              <a:t>–</a:t>
            </a:r>
            <a:r>
              <a:rPr lang="en-US" baseline="0" dirty="0" smtClean="0"/>
              <a:t> in practice, we don</a:t>
            </a:r>
            <a:r>
              <a:rPr lang="mr-IN" baseline="0" dirty="0" smtClean="0"/>
              <a:t>’</a:t>
            </a:r>
            <a:r>
              <a:rPr lang="en-US" baseline="0" dirty="0" smtClean="0"/>
              <a:t>t use them all that much in Visual C++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is critical is that you understand that pointers don’t hold the data themselves, they hold the address of the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Keep clear the difference between the value of a pointer (the address it holds) and the value of the data it points to (what you get when you deference)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When you declare a class instance in C# or Java, the variable is a pointer to the class instance, not the class instance itself. The language allows us to talk to the pointer as though it was the instance. For example, Person John; John-&gt;Move(). We think that John </a:t>
            </a:r>
            <a:r>
              <a:rPr lang="en-US" b="1" baseline="0" dirty="0" smtClean="0"/>
              <a:t>is a </a:t>
            </a:r>
            <a:r>
              <a:rPr lang="en-US" baseline="0" dirty="0" smtClean="0"/>
              <a:t>Person and telling John to move. Actually, John is a pointer to a Person in memory. </a:t>
            </a:r>
            <a:r>
              <a:rPr lang="en-US" baseline="0" smtClean="0"/>
              <a:t>John ho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Exam Preparation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Iterators and generators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0647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Exceptions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7783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Ruby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3633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Pointers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aPtr, bPtr, cPtr?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*aPtr, *bPtr and *cPtr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79" y="3756152"/>
            <a:ext cx="3413041" cy="21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Linked Lists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4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8638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Inheritance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843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Finite State Machine (FSM)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3724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Optimization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8270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List comprehensions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5865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5299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265</Words>
  <Application>Microsoft Macintosh PowerPoint</Application>
  <PresentationFormat>Widescreen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87</cp:revision>
  <dcterms:created xsi:type="dcterms:W3CDTF">2019-04-26T14:04:32Z</dcterms:created>
  <dcterms:modified xsi:type="dcterms:W3CDTF">2019-06-07T08:51:31Z</dcterms:modified>
</cp:coreProperties>
</file>