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047"/>
    <p:restoredTop sz="60166"/>
  </p:normalViewPr>
  <p:slideViewPr>
    <p:cSldViewPr snapToGrid="0" snapToObjects="1">
      <p:cViewPr>
        <p:scale>
          <a:sx n="44" d="100"/>
          <a:sy n="44" d="100"/>
        </p:scale>
        <p:origin x="640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Overview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Design</a:t>
            </a:r>
            <a:r>
              <a:rPr lang="en-US" baseline="0" dirty="0" smtClean="0"/>
              <a:t> patterns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Map, filter, reduce and 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SOLID principles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Django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Unit and e2e testing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Exception handling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Object Oriented System Development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Map, filter, reduce and 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SOLID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Django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 handling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270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Code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42</Words>
  <Application>Microsoft Macintosh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92</cp:revision>
  <dcterms:created xsi:type="dcterms:W3CDTF">2019-04-26T14:04:32Z</dcterms:created>
  <dcterms:modified xsi:type="dcterms:W3CDTF">2019-06-10T03:40:51Z</dcterms:modified>
</cp:coreProperties>
</file>