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0"/>
    <p:restoredTop sz="79404"/>
  </p:normalViewPr>
  <p:slideViewPr>
    <p:cSldViewPr>
      <p:cViewPr>
        <p:scale>
          <a:sx n="100" d="100"/>
          <a:sy n="100" d="100"/>
        </p:scale>
        <p:origin x="552" y="40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9C48-5678-9443-958E-9EAAE3ED0F2B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F7DC-12FF-884D-889E-7B8D4C49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6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59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493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217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288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2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52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01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1775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9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8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85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88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44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286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95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04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07.1 Manual Scrolling Tile Map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158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Viewport class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Your Viewport class needs to know: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It’s location in the World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It’s row and column dimensions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world TileMap to work from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Graphics canvas to draw to</a:t>
            </a:r>
          </a:p>
        </p:txBody>
      </p:sp>
    </p:spTree>
    <p:extLst>
      <p:ext uri="{BB962C8B-B14F-4D97-AF65-F5344CB8AC3E}">
        <p14:creationId xmlns:p14="http://schemas.microsoft.com/office/powerpoint/2010/main" val="1753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Viewport class</a:t>
            </a:r>
            <a:endParaRPr lang="en-US" sz="3500" b="1" dirty="0" smtClean="0"/>
          </a:p>
        </p:txBody>
      </p:sp>
    </p:spTree>
    <p:extLst>
      <p:ext uri="{BB962C8B-B14F-4D97-AF65-F5344CB8AC3E}">
        <p14:creationId xmlns:p14="http://schemas.microsoft.com/office/powerpoint/2010/main" val="842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How the Viewport draws itself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all the world tiles that are in the Viewport’s area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must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upper left location of the Viewport (in the world)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Double for loop over all rows and columns of the Viewport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Get each TileBitmap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Figure out where to draw it on the canvas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77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1. Iterate over the Viewport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816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2. What Tile to start on?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061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2. What Tile to start on?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68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/>
              <a:t>3</a:t>
            </a:r>
            <a:r>
              <a:rPr lang="en-AU" sz="3500" b="1" dirty="0" smtClean="0"/>
              <a:t>. Getting a </a:t>
            </a:r>
            <a:r>
              <a:rPr lang="en-AU" sz="3500" b="1" dirty="0" err="1" smtClean="0"/>
              <a:t>TileBitmap</a:t>
            </a:r>
            <a:r>
              <a:rPr lang="en-AU" sz="3500" b="1" dirty="0" smtClean="0"/>
              <a:t> =&gt; data chain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290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New TileMap method needed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95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The double for loop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21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Where to draw on the screen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142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world can be much larger than what is shown on 	our screens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a scrolling game, the tile mapping technique is </a:t>
            </a:r>
            <a:r>
              <a:rPr lang="en-US" sz="2500" smtClean="0"/>
              <a:t>the 	same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Except the map is bigger than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2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Moving the Viewport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82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43386" y="1631216"/>
            <a:ext cx="6457227" cy="4697963"/>
            <a:chOff x="1343386" y="1631216"/>
            <a:chExt cx="6457227" cy="4697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86" y="1631216"/>
              <a:ext cx="6457227" cy="469796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933699" y="2957359"/>
              <a:ext cx="3276600" cy="2057400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</a:t>
            </a:r>
            <a:r>
              <a:rPr lang="en-AU" sz="3500" b="1" dirty="0" smtClean="0"/>
              <a:t>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Super Mario Bros (NES)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16x16 pixel tiles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a world that is very wide, but only one </a:t>
            </a:r>
          </a:p>
          <a:p>
            <a:pPr lvl="2"/>
            <a:r>
              <a:rPr lang="en-US" sz="2500" dirty="0" smtClean="0"/>
              <a:t>	screen high (211 tiles wide and 14 tiles high)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36804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</a:t>
            </a:r>
            <a:r>
              <a:rPr lang="en-AU" sz="3500" b="1" dirty="0"/>
              <a:t>v</a:t>
            </a:r>
            <a:r>
              <a:rPr lang="en-AU" sz="3500" b="1" dirty="0" smtClean="0"/>
              <a:t>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Viewport is 18 tiles wide and 14 tiles high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752" t="-4950" r="83337" b="992"/>
          <a:stretch/>
        </p:blipFill>
        <p:spPr>
          <a:xfrm>
            <a:off x="3009900" y="3733800"/>
            <a:ext cx="3124200" cy="2429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43840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51582" y="2133600"/>
            <a:ext cx="64770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6982" y="2857500"/>
            <a:ext cx="388620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6982" y="1447800"/>
            <a:ext cx="2781300" cy="1355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8047" y="2133600"/>
            <a:ext cx="943535" cy="2476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46982" y="2857500"/>
            <a:ext cx="1302125" cy="1295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796" y="894427"/>
            <a:ext cx="291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(0,0) in </a:t>
            </a:r>
            <a:r>
              <a:rPr lang="en-US" dirty="0" smtClean="0"/>
              <a:t>Viewport coordinates</a:t>
            </a:r>
          </a:p>
          <a:p>
            <a:pPr algn="ctr"/>
            <a:r>
              <a:rPr lang="en-US" dirty="0" smtClean="0"/>
              <a:t> (screen </a:t>
            </a:r>
            <a:r>
              <a:rPr lang="en-US" dirty="0"/>
              <a:t>coordinates)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9861" y="4206688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(100, 100</a:t>
            </a:r>
            <a:r>
              <a:rPr lang="en-US" dirty="0"/>
              <a:t>) in </a:t>
            </a:r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601" y="4610100"/>
            <a:ext cx="128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(0, 0) </a:t>
            </a:r>
            <a:r>
              <a:rPr lang="en-US" dirty="0"/>
              <a:t>in </a:t>
            </a:r>
            <a:endParaRPr lang="en-US" dirty="0" smtClean="0"/>
          </a:p>
          <a:p>
            <a:pPr algn="ctr"/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</p:spTree>
    <p:extLst>
      <p:ext uri="{BB962C8B-B14F-4D97-AF65-F5344CB8AC3E}">
        <p14:creationId xmlns:p14="http://schemas.microsoft.com/office/powerpoint/2010/main" val="595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51582" y="2133600"/>
            <a:ext cx="64770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6982" y="2857500"/>
            <a:ext cx="388620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6982" y="1447800"/>
            <a:ext cx="2781300" cy="1355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8047" y="2133600"/>
            <a:ext cx="943535" cy="2476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46982" y="2857500"/>
            <a:ext cx="1302125" cy="1295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796" y="894427"/>
            <a:ext cx="291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(0,0) in </a:t>
            </a:r>
            <a:r>
              <a:rPr lang="en-US" dirty="0" smtClean="0"/>
              <a:t>Viewport coordinates</a:t>
            </a:r>
          </a:p>
          <a:p>
            <a:pPr algn="ctr"/>
            <a:r>
              <a:rPr lang="en-US" dirty="0" smtClean="0"/>
              <a:t> (screen </a:t>
            </a:r>
            <a:r>
              <a:rPr lang="en-US" dirty="0"/>
              <a:t>coordinates)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9861" y="4206688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(100, 100</a:t>
            </a:r>
            <a:r>
              <a:rPr lang="en-US" dirty="0"/>
              <a:t>) in </a:t>
            </a:r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601" y="4610100"/>
            <a:ext cx="128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(0, 0) </a:t>
            </a:r>
            <a:r>
              <a:rPr lang="en-US" dirty="0"/>
              <a:t>in </a:t>
            </a:r>
            <a:endParaRPr lang="en-US" dirty="0" smtClean="0"/>
          </a:p>
          <a:p>
            <a:pPr algn="ctr"/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" name="Smiley Face 1"/>
          <p:cNvSpPr/>
          <p:nvPr/>
        </p:nvSpPr>
        <p:spPr>
          <a:xfrm>
            <a:off x="5594139" y="4343400"/>
            <a:ext cx="602879" cy="601507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04473" y="2900628"/>
            <a:ext cx="566171" cy="1451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2823" y="2176699"/>
            <a:ext cx="29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(300</a:t>
            </a:r>
            <a:r>
              <a:rPr lang="en-US" dirty="0"/>
              <a:t>, </a:t>
            </a:r>
            <a:r>
              <a:rPr lang="en-US" dirty="0" smtClean="0"/>
              <a:t>200</a:t>
            </a:r>
            <a:r>
              <a:rPr lang="en-US" dirty="0"/>
              <a:t>) in World </a:t>
            </a:r>
          </a:p>
          <a:p>
            <a:pPr algn="ctr"/>
            <a:r>
              <a:rPr lang="en-US" dirty="0"/>
              <a:t>coordinates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4476" y="4406061"/>
            <a:ext cx="549663" cy="11789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7064" y="5533430"/>
            <a:ext cx="29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(200, </a:t>
            </a:r>
            <a:r>
              <a:rPr lang="en-US" dirty="0"/>
              <a:t>1</a:t>
            </a:r>
            <a:r>
              <a:rPr lang="en-US" dirty="0" smtClean="0"/>
              <a:t>00</a:t>
            </a:r>
            <a:r>
              <a:rPr lang="en-US" dirty="0"/>
              <a:t>) in </a:t>
            </a:r>
            <a:r>
              <a:rPr lang="en-US" dirty="0" smtClean="0"/>
              <a:t>Viewport</a:t>
            </a:r>
            <a:endParaRPr lang="en-US" dirty="0"/>
          </a:p>
          <a:p>
            <a:pPr algn="ctr"/>
            <a:r>
              <a:rPr lang="en-US" dirty="0"/>
              <a:t>coordinates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667"/>
          <a:stretch/>
        </p:blipFill>
        <p:spPr>
          <a:xfrm>
            <a:off x="599236" y="3048000"/>
            <a:ext cx="7945527" cy="15777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99236" y="2362200"/>
            <a:ext cx="924764" cy="685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978655"/>
            <a:ext cx="29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</a:t>
            </a:r>
            <a:r>
              <a:rPr lang="en-US" dirty="0" smtClean="0"/>
              <a:t>, 0</a:t>
            </a:r>
            <a:r>
              <a:rPr lang="en-US" dirty="0"/>
              <a:t>) </a:t>
            </a:r>
            <a:r>
              <a:rPr lang="en-US" dirty="0" smtClean="0"/>
              <a:t>in World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8401" y="2136889"/>
            <a:ext cx="1904999" cy="882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4763" y="1490558"/>
            <a:ext cx="29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(262, 0</a:t>
            </a:r>
            <a:r>
              <a:rPr lang="en-US" dirty="0"/>
              <a:t>) </a:t>
            </a:r>
            <a:r>
              <a:rPr lang="en-US" dirty="0" smtClean="0"/>
              <a:t>in World</a:t>
            </a:r>
          </a:p>
          <a:p>
            <a:pPr algn="ctr"/>
            <a:r>
              <a:rPr lang="en-US" dirty="0" smtClean="0"/>
              <a:t>(0, 0) in Viewport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84763" y="4267200"/>
            <a:ext cx="223443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8363" y="5325784"/>
            <a:ext cx="29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(300, 200</a:t>
            </a:r>
            <a:r>
              <a:rPr lang="en-US" dirty="0"/>
              <a:t>) </a:t>
            </a:r>
            <a:r>
              <a:rPr lang="en-US" dirty="0" smtClean="0"/>
              <a:t>in World</a:t>
            </a:r>
          </a:p>
          <a:p>
            <a:pPr algn="ctr"/>
            <a:r>
              <a:rPr lang="en-US" dirty="0" smtClean="0"/>
              <a:t>(38, 200) in Viewport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67000" y="4495800"/>
            <a:ext cx="217763" cy="8157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2527" y="4932056"/>
            <a:ext cx="29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World continues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Creating a 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Your world needs to be big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Extend your TileMap to be much larger than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screen dimensions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17509" y="3352800"/>
            <a:ext cx="3708982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91250" y="4381500"/>
            <a:ext cx="1361499" cy="685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91250" y="3971248"/>
            <a:ext cx="985551" cy="352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1250" y="3648331"/>
            <a:ext cx="20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Viewport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35277" y="3352801"/>
            <a:ext cx="849328" cy="618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244" y="3954480"/>
            <a:ext cx="20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World TileMap</a:t>
            </a:r>
          </a:p>
        </p:txBody>
      </p:sp>
    </p:spTree>
    <p:extLst>
      <p:ext uri="{BB962C8B-B14F-4D97-AF65-F5344CB8AC3E}">
        <p14:creationId xmlns:p14="http://schemas.microsoft.com/office/powerpoint/2010/main" val="19543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352</Words>
  <Application>Microsoft Macintosh PowerPoint</Application>
  <PresentationFormat>On-screen Show (4:3)</PresentationFormat>
  <Paragraphs>115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20</cp:revision>
  <dcterms:created xsi:type="dcterms:W3CDTF">2019-07-01T01:08:58Z</dcterms:created>
  <dcterms:modified xsi:type="dcterms:W3CDTF">2019-09-02T09:10:18Z</dcterms:modified>
</cp:coreProperties>
</file>