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88" r:id="rId4"/>
    <p:sldId id="289" r:id="rId5"/>
    <p:sldId id="298" r:id="rId6"/>
    <p:sldId id="290" r:id="rId7"/>
    <p:sldId id="291" r:id="rId8"/>
    <p:sldId id="293" r:id="rId9"/>
    <p:sldId id="294" r:id="rId10"/>
    <p:sldId id="295" r:id="rId11"/>
    <p:sldId id="299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88"/>
    <p:restoredTop sz="60186"/>
  </p:normalViewPr>
  <p:slideViewPr>
    <p:cSldViewPr snapToGrid="0" snapToObjects="1">
      <p:cViewPr>
        <p:scale>
          <a:sx n="44" d="100"/>
          <a:sy n="44" d="100"/>
        </p:scale>
        <p:origin x="2376" y="75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dirty="0" smtClean="0"/>
              <a:t>In the exam, you will get questions about the following: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Pointers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Linked Lists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Prolog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Inheritance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Finite State Machine (FSM)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Optimization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List comprehensions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Lambda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Iterators and generators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Exceptions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Ruby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86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Pointer problems can get complicated, but the logic is always the same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aPtr, bPtr, cPtr? =&gt; Don’t know, they are memory addresses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</a:t>
            </a:r>
            <a:r>
              <a:rPr lang="en-US" b="1" baseline="0" dirty="0" smtClean="0"/>
              <a:t>*aPtr, *bPtr, *cPtr? =&gt; All 45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Don’t worry about all the operators </a:t>
            </a:r>
            <a:r>
              <a:rPr lang="mr-IN" baseline="0" dirty="0" smtClean="0"/>
              <a:t>–</a:t>
            </a:r>
            <a:r>
              <a:rPr lang="en-US" baseline="0" dirty="0" smtClean="0"/>
              <a:t> in practice, we don</a:t>
            </a:r>
            <a:r>
              <a:rPr lang="mr-IN" baseline="0" dirty="0" smtClean="0"/>
              <a:t>’</a:t>
            </a:r>
            <a:r>
              <a:rPr lang="en-US" baseline="0" dirty="0" smtClean="0"/>
              <a:t>t use them all that much in Visual C++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is critical is that you understand that pointers don’t hold the data themselves, they hold the address of the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Keep clear the difference between the value of a pointer (the address it holds) and the value of the data it points to (what you get when you deference)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When you declare a class instance in C# or Java, the variable is a pointer to the class instance, not the class instance itself. The language allows us to talk to the pointer as though it was the instance. For example, Person John; John-&gt;Move(). We think that John </a:t>
            </a:r>
            <a:r>
              <a:rPr lang="en-US" b="1" baseline="0" dirty="0" smtClean="0"/>
              <a:t>is a </a:t>
            </a:r>
            <a:r>
              <a:rPr lang="en-US" baseline="0" dirty="0" smtClean="0"/>
              <a:t>Person and telling John to move. Actually, John is a pointer to a Person in memory. John just holds an address. John is not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4 - Intermediate Architecture </a:t>
            </a:r>
          </a:p>
          <a:p>
            <a:pPr algn="ctr"/>
            <a:r>
              <a:rPr lang="en-US" sz="3800" b="1" dirty="0" smtClean="0"/>
              <a:t>and Algorithms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Exam Preparation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Iterators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is an iterator?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</a:t>
            </a:r>
            <a:r>
              <a:rPr lang="en-US" sz="2500" b="1" i="1" dirty="0" smtClean="0"/>
              <a:t>__next__ </a:t>
            </a:r>
            <a:r>
              <a:rPr lang="en-US" sz="2500" dirty="0" smtClean="0"/>
              <a:t>code to get the desired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61" y="1972533"/>
            <a:ext cx="3756189" cy="29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Generators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is an generator?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</a:t>
            </a:r>
            <a:r>
              <a:rPr lang="en-US" sz="2500" b="1" i="1" dirty="0" smtClean="0"/>
              <a:t>count_to_ten(min, max) </a:t>
            </a:r>
            <a:r>
              <a:rPr lang="en-US" sz="2500" dirty="0" smtClean="0"/>
              <a:t>code to get the desired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4005441"/>
            <a:ext cx="5207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Exceptions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Identify common exceptions: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MissingMemberException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OverflowException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StackOverflowException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NotImplementedException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NullReferenceException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783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Ruby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Answer the Ruby assignment preparation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3633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Pointers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aPtr, bPtr, cPtr?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*aPtr, *bPtr and *cPtr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79" y="3756152"/>
            <a:ext cx="3413041" cy="21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Linked Lists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Possible questions: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pseudocode, describe how you would reverse a singly linked </a:t>
            </a:r>
            <a:r>
              <a:rPr lang="en-US" sz="2000" dirty="0" smtClean="0"/>
              <a:t>list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In pseudocode, describe how you would you delete the middle item in a singly linked </a:t>
            </a:r>
            <a:r>
              <a:rPr lang="en-US" sz="2000" dirty="0" smtClean="0"/>
              <a:t>list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In pseudocode, describe how you would </a:t>
            </a:r>
            <a:r>
              <a:rPr lang="en-US" sz="2000" dirty="0" smtClean="0"/>
              <a:t>delete the last item in a </a:t>
            </a:r>
            <a:r>
              <a:rPr lang="en-US" sz="2000" dirty="0"/>
              <a:t>singly linked </a:t>
            </a:r>
            <a:r>
              <a:rPr lang="en-US" sz="2000" dirty="0" smtClean="0"/>
              <a:t>list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In pseudocode, describe how you would insert an item at the tail of a singly linked list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4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results of the following queries?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Does Mary like food?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Does John like wine?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Does John like food?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5"/>
          <a:stretch/>
        </p:blipFill>
        <p:spPr>
          <a:xfrm>
            <a:off x="7868265" y="2189163"/>
            <a:ext cx="1924664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42627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How would you create the following queries?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Was George I the parent of Charles I?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Who was Charles I's parent?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Who were the children of Charles I</a:t>
            </a:r>
            <a:r>
              <a:rPr lang="en-US" sz="2000" dirty="0" smtClean="0"/>
              <a:t>?</a:t>
            </a:r>
          </a:p>
          <a:p>
            <a:pPr marL="1943100" lvl="3" indent="-571500">
              <a:buFont typeface="+mj-lt"/>
              <a:buAutoNum type="arabicPeriod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(Extra challenge) Express the following rules: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M is the mother of X if she is a parent of X and is female 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F </a:t>
            </a:r>
            <a:r>
              <a:rPr lang="en-US" sz="2000" dirty="0"/>
              <a:t>is the father of X if he is a parent of X and is male 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X </a:t>
            </a:r>
            <a:r>
              <a:rPr lang="en-US" sz="2000" dirty="0"/>
              <a:t>is a sibling of Y if they both have the same </a:t>
            </a:r>
            <a:r>
              <a:rPr lang="en-US" sz="2000" dirty="0" smtClean="0"/>
              <a:t>parent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977789"/>
            <a:ext cx="2555022" cy="2271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19" y="3752900"/>
            <a:ext cx="1763384" cy="26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2621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Inheritance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Draw a UML diagram showing inheritance for the following scenario: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000" dirty="0"/>
              <a:t>In a University, you have employees and students. Both employees and students have a name, age and sex. An employee has a salary, but a student has a loan, student id and </a:t>
            </a:r>
            <a:r>
              <a:rPr lang="en-AU" sz="2000" dirty="0" smtClean="0"/>
              <a:t>GPA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3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4724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Finite State Machine (FSM)</a:t>
            </a:r>
          </a:p>
          <a:p>
            <a:endParaRPr lang="en-US" sz="3800" b="1" dirty="0"/>
          </a:p>
          <a:p>
            <a:pPr lvl="2"/>
            <a:r>
              <a:rPr lang="en-US" sz="2500" dirty="0"/>
              <a:t>When in the </a:t>
            </a:r>
            <a:r>
              <a:rPr lang="en-US" sz="2500" b="1" dirty="0" smtClean="0"/>
              <a:t>Move </a:t>
            </a:r>
            <a:r>
              <a:rPr lang="en-US" sz="2500" dirty="0" smtClean="0"/>
              <a:t>state</a:t>
            </a:r>
            <a:r>
              <a:rPr lang="en-US" sz="2500" dirty="0"/>
              <a:t>, the </a:t>
            </a:r>
            <a:r>
              <a:rPr lang="en-US" sz="2500" dirty="0" smtClean="0"/>
              <a:t>monster moves </a:t>
            </a:r>
            <a:r>
              <a:rPr lang="en-US" sz="2500" dirty="0"/>
              <a:t>in a constant direction </a:t>
            </a:r>
            <a:endParaRPr lang="en-US" sz="2500" dirty="0" smtClean="0"/>
          </a:p>
          <a:p>
            <a:pPr lvl="2"/>
            <a:r>
              <a:rPr lang="en-US" sz="2500" dirty="0" smtClean="0"/>
              <a:t>for </a:t>
            </a:r>
            <a:r>
              <a:rPr lang="en-US" sz="2500" dirty="0"/>
              <a:t>a fixed number of timer ticks, then selects a new random movement direction. </a:t>
            </a:r>
            <a:endParaRPr lang="en-US" sz="2500" dirty="0" smtClean="0"/>
          </a:p>
          <a:p>
            <a:pPr lvl="2"/>
            <a:r>
              <a:rPr lang="en-US" sz="2500" dirty="0" smtClean="0"/>
              <a:t>If </a:t>
            </a:r>
            <a:r>
              <a:rPr lang="en-US" sz="2500" dirty="0"/>
              <a:t>it encounters an obstacle, the </a:t>
            </a:r>
            <a:r>
              <a:rPr lang="en-US" sz="2500" dirty="0" smtClean="0"/>
              <a:t>monster backs </a:t>
            </a:r>
            <a:r>
              <a:rPr lang="en-US" sz="2500" dirty="0"/>
              <a:t>up a little, then moves into the </a:t>
            </a:r>
            <a:endParaRPr lang="en-US" sz="2500" dirty="0" smtClean="0"/>
          </a:p>
          <a:p>
            <a:pPr lvl="2"/>
            <a:r>
              <a:rPr lang="en-US" sz="2500" b="1" dirty="0" smtClean="0"/>
              <a:t>Change Direction </a:t>
            </a:r>
            <a:r>
              <a:rPr lang="en-US" sz="2500" dirty="0" smtClean="0"/>
              <a:t>state</a:t>
            </a:r>
            <a:r>
              <a:rPr lang="en-US" sz="2500" dirty="0"/>
              <a:t>, where it selects a new randomly chosen direction before returning to the </a:t>
            </a:r>
            <a:r>
              <a:rPr lang="en-US" sz="2500" b="1" dirty="0" smtClean="0"/>
              <a:t>Move </a:t>
            </a:r>
            <a:r>
              <a:rPr lang="en-US" sz="2500" dirty="0" smtClean="0"/>
              <a:t>state</a:t>
            </a:r>
            <a:r>
              <a:rPr lang="en-US" sz="2500" dirty="0"/>
              <a:t>. If it encounters food, it enters the </a:t>
            </a:r>
            <a:r>
              <a:rPr lang="en-US" sz="2500" b="1" dirty="0" smtClean="0"/>
              <a:t>Eat </a:t>
            </a:r>
            <a:r>
              <a:rPr lang="en-US" sz="2500" dirty="0" smtClean="0"/>
              <a:t>state</a:t>
            </a:r>
            <a:r>
              <a:rPr lang="en-US" sz="2500" dirty="0"/>
              <a:t>. After entering the </a:t>
            </a:r>
            <a:r>
              <a:rPr lang="en-US" sz="2500" b="1" dirty="0" smtClean="0"/>
              <a:t>Eat </a:t>
            </a:r>
            <a:r>
              <a:rPr lang="en-US" sz="2500" dirty="0" smtClean="0"/>
              <a:t>state</a:t>
            </a:r>
            <a:r>
              <a:rPr lang="en-US" sz="2500" dirty="0"/>
              <a:t>, the creature remains in that state for a fixed number of timer ticks. Its size then increases to allow the viewer to observe the effect of eating</a:t>
            </a:r>
            <a:r>
              <a:rPr lang="en-US" sz="2500" dirty="0" smtClean="0"/>
              <a:t>.</a:t>
            </a:r>
          </a:p>
          <a:p>
            <a:pPr lvl="2"/>
            <a:endParaRPr lang="en-US" sz="2500" dirty="0"/>
          </a:p>
          <a:p>
            <a:pPr marL="1257300" lvl="2" indent="-342900">
              <a:buFont typeface="Arial" charset="0"/>
              <a:buChar char="•"/>
            </a:pPr>
            <a:r>
              <a:rPr lang="en-US" sz="2500" dirty="0"/>
              <a:t>Sketch a Finite State Machine representing this </a:t>
            </a:r>
            <a:r>
              <a:rPr lang="en-US" sz="2500" dirty="0" smtClean="0"/>
              <a:t>AI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3724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List comprehensions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Simplify imperative code into a list comprehension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a list comprehension that uses </a:t>
            </a:r>
            <a:r>
              <a:rPr lang="en-US" sz="2500" b="1" i="1" dirty="0" smtClean="0"/>
              <a:t>double(x) </a:t>
            </a:r>
            <a:r>
              <a:rPr lang="en-US" sz="2500" dirty="0" smtClean="0"/>
              <a:t> to generate numbers between 0-20 and returns a list of odd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06" y="4409215"/>
            <a:ext cx="3042364" cy="9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Simplify imperative code into a lambda expression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a map and lambda function that adds two list of numbers together and returns a single list of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75" y="3991614"/>
            <a:ext cx="4113825" cy="17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288</Words>
  <Application>Microsoft Macintosh PowerPoint</Application>
  <PresentationFormat>Widescreen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109</cp:revision>
  <dcterms:created xsi:type="dcterms:W3CDTF">2019-04-26T14:04:32Z</dcterms:created>
  <dcterms:modified xsi:type="dcterms:W3CDTF">2019-06-18T20:44:51Z</dcterms:modified>
</cp:coreProperties>
</file>