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3" r:id="rId12"/>
    <p:sldId id="267" r:id="rId13"/>
    <p:sldId id="268" r:id="rId14"/>
    <p:sldId id="269" r:id="rId15"/>
    <p:sldId id="270" r:id="rId16"/>
    <p:sldId id="284" r:id="rId17"/>
    <p:sldId id="285" r:id="rId18"/>
    <p:sldId id="272" r:id="rId19"/>
    <p:sldId id="273" r:id="rId20"/>
    <p:sldId id="278" r:id="rId21"/>
    <p:sldId id="279" r:id="rId22"/>
    <p:sldId id="280" r:id="rId23"/>
    <p:sldId id="286" r:id="rId24"/>
    <p:sldId id="28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02" autoAdjust="0"/>
    <p:restoredTop sz="70501" autoAdjust="0"/>
  </p:normalViewPr>
  <p:slideViewPr>
    <p:cSldViewPr>
      <p:cViewPr varScale="1">
        <p:scale>
          <a:sx n="52" d="100"/>
          <a:sy n="52" d="100"/>
        </p:scale>
        <p:origin x="10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6B87A-A3BD-4348-9EBB-BDD19D6CE714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34BDA-16EC-0148-8925-F9469127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29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Most games have the same</a:t>
            </a:r>
            <a:r>
              <a:rPr lang="en-US" baseline="0" dirty="0" smtClean="0"/>
              <a:t> underlying structure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Wait for input, update state and display state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Input is generally done by the user, although the game state may also change due to game events or triggers – example in Sim City residents abandon a building if the crime rate is too high – this happens when a user doesn’t do anything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In games, this often called the event loop or game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55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 first step</a:t>
            </a:r>
            <a:r>
              <a:rPr lang="en-US" baseline="0" dirty="0" smtClean="0"/>
              <a:t> in any OO task is to think about what classes do I need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For this practical, we will use Gnome and GnomeFamily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Display, user input and game cycle are handled by the Form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17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54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50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55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63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Make sure you use constant – my example is bad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85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This is the Visual C++ way of creating arrays</a:t>
            </a:r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This</a:t>
            </a:r>
            <a:r>
              <a:rPr lang="en-US" baseline="0" dirty="0" smtClean="0"/>
              <a:t> syntax is odd but you will get use to it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After you have created this, intArray is used like a regular array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“intArray is a pointer to an array of integers”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Allocate enough space for an array of 5 integers, and pointing intArray at it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Set intArray’s value to start of that memory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25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56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12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Image source: https://bit.ly/2LUc0Du</a:t>
            </a:r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In Breakout,</a:t>
            </a:r>
            <a:r>
              <a:rPr lang="en-US" baseline="0" dirty="0" smtClean="0"/>
              <a:t> the ball moves constantly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player uses the arrow or </a:t>
            </a:r>
            <a:r>
              <a:rPr lang="en-US" baseline="0" dirty="0" err="1" smtClean="0"/>
              <a:t>aswd</a:t>
            </a:r>
            <a:r>
              <a:rPr lang="en-US" baseline="0" dirty="0" smtClean="0"/>
              <a:t> keys to move the paddle along the bottom of the screen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If the ball hits the paddle it bounces off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If the balls hits a brick at the top of the screen, the brick is destroyed and the ball bounces off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23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94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92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Timer</a:t>
            </a:r>
            <a:r>
              <a:rPr lang="en-US" baseline="0" dirty="0" smtClean="0"/>
              <a:t> event is the game cycle – we check and update state, then redraw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384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30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To update</a:t>
            </a:r>
            <a:r>
              <a:rPr lang="en-US" baseline="0" dirty="0" smtClean="0"/>
              <a:t> the state of the ball when it hits the paddle – reverse the direction of the ball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To update the state of the ball when it hits a brick – remove brick and redraw undestroyed bricks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82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Image source:</a:t>
            </a:r>
            <a:r>
              <a:rPr lang="en-US" baseline="0" dirty="0" smtClean="0"/>
              <a:t> https://bit.ly/2SSL0oO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For simplicity,</a:t>
            </a:r>
            <a:r>
              <a:rPr lang="en-US" baseline="0" dirty="0" smtClean="0"/>
              <a:t> assume that all the moles are there all the time, we toggle their visibility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79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Even complex games like WOW and RuneScape follow the general</a:t>
            </a:r>
            <a:r>
              <a:rPr lang="en-US" baseline="0" dirty="0" smtClean="0"/>
              <a:t> game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48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We will look at states later in the course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4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30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46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3600"/>
            <a:ext cx="9144000" cy="230063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/>
              <a:t>Programming </a:t>
            </a:r>
            <a:r>
              <a:rPr lang="en-US" sz="4000" b="1" dirty="0" smtClean="0"/>
              <a:t>4</a:t>
            </a:r>
            <a:endParaRPr lang="en-US" sz="2500" b="1" dirty="0"/>
          </a:p>
          <a:p>
            <a:pPr algn="ctr"/>
            <a:r>
              <a:rPr lang="en-US" sz="4000" b="1" dirty="0" smtClean="0"/>
              <a:t>02.2 Event Loop</a:t>
            </a:r>
          </a:p>
          <a:p>
            <a:pPr algn="ctr"/>
            <a:endParaRPr lang="en-US" sz="2500" b="1" dirty="0"/>
          </a:p>
          <a:p>
            <a:pPr algn="ctr"/>
            <a:r>
              <a:rPr lang="en-US" sz="4000" b="1" dirty="0"/>
              <a:t>Semester 2</a:t>
            </a:r>
            <a:r>
              <a:rPr lang="en-US" sz="4000" b="1" dirty="0" smtClean="0"/>
              <a:t>, </a:t>
            </a:r>
            <a:r>
              <a:rPr lang="en-US" sz="40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01069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30117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Whack-a-gnome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Gnomes appear randomly on the screen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One gnome at a time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Gnomes remain briefly on the screen, then disappear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If the user clicks on the gnome, it turns into a hamster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Hamster remain on the screen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Count of whacked gnomes is maintained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Game ends when all gnomes have been squashed</a:t>
            </a:r>
          </a:p>
        </p:txBody>
      </p:sp>
    </p:spTree>
    <p:extLst>
      <p:ext uri="{BB962C8B-B14F-4D97-AF65-F5344CB8AC3E}">
        <p14:creationId xmlns:p14="http://schemas.microsoft.com/office/powerpoint/2010/main" val="132788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Architecture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Classes: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Something to represent an individual gnome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Something to manage a collection of gnomes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What about handling display and user input?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What about running the game cycle?</a:t>
            </a:r>
          </a:p>
        </p:txBody>
      </p:sp>
    </p:spTree>
    <p:extLst>
      <p:ext uri="{BB962C8B-B14F-4D97-AF65-F5344CB8AC3E}">
        <p14:creationId xmlns:p14="http://schemas.microsoft.com/office/powerpoint/2010/main" val="241153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553228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Gnome class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 </a:t>
            </a:r>
            <a:r>
              <a:rPr lang="en-US" sz="2500" b="1" i="1" dirty="0" smtClean="0"/>
              <a:t>Gnome</a:t>
            </a:r>
            <a:r>
              <a:rPr lang="en-US" sz="2500" dirty="0" smtClean="0"/>
              <a:t> needs to know/have: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 canvas to draw itself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What image to draw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Its X and Y location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Whether it is a hamster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 </a:t>
            </a:r>
            <a:r>
              <a:rPr lang="en-US" sz="2500" b="1" i="1" dirty="0" smtClean="0"/>
              <a:t>Gnome</a:t>
            </a:r>
            <a:r>
              <a:rPr lang="en-US" sz="2500" dirty="0" smtClean="0"/>
              <a:t> needs to be able to: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Be created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Draw itself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Erase itself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Change its image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Determine if the mouse pointer is within its bounds</a:t>
            </a:r>
          </a:p>
        </p:txBody>
      </p:sp>
    </p:spTree>
    <p:extLst>
      <p:ext uri="{BB962C8B-B14F-4D97-AF65-F5344CB8AC3E}">
        <p14:creationId xmlns:p14="http://schemas.microsoft.com/office/powerpoint/2010/main" val="191403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err="1" smtClean="0"/>
              <a:t>Gnome.h</a:t>
            </a:r>
            <a:endParaRPr lang="en-US" sz="35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224" y="1524000"/>
            <a:ext cx="4791744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8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Gnome constructor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05" y="1981200"/>
            <a:ext cx="741898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1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584006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GnomeFamily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A </a:t>
            </a:r>
            <a:r>
              <a:rPr lang="en-US" sz="2500" b="1" i="1" dirty="0" smtClean="0"/>
              <a:t>GnomeFamily</a:t>
            </a:r>
            <a:r>
              <a:rPr lang="en-US" sz="2500" dirty="0" smtClean="0"/>
              <a:t> </a:t>
            </a:r>
            <a:r>
              <a:rPr lang="en-US" sz="2500" dirty="0"/>
              <a:t>needs to know/have: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How many </a:t>
            </a:r>
            <a:r>
              <a:rPr lang="en-US" sz="2000" b="1" i="1" dirty="0" smtClean="0"/>
              <a:t>Gnomes</a:t>
            </a:r>
            <a:r>
              <a:rPr lang="en-US" sz="2000" dirty="0" smtClean="0"/>
              <a:t> it holds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 data structure to hold its collection of </a:t>
            </a:r>
            <a:r>
              <a:rPr lang="en-US" sz="2000" b="1" i="1" dirty="0" smtClean="0"/>
              <a:t>Gnomes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 random number generator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 canvas to give </a:t>
            </a:r>
            <a:r>
              <a:rPr lang="en-US" sz="2000" dirty="0" smtClean="0"/>
              <a:t>its </a:t>
            </a:r>
            <a:r>
              <a:rPr lang="en-US" sz="2000" b="1" i="1" dirty="0" smtClean="0"/>
              <a:t>Gnomes</a:t>
            </a:r>
            <a:r>
              <a:rPr lang="en-US" sz="2000" dirty="0" smtClean="0"/>
              <a:t> at creation</a:t>
            </a:r>
          </a:p>
          <a:p>
            <a:pPr lvl="2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 </a:t>
            </a:r>
            <a:r>
              <a:rPr lang="en-US" sz="2500" b="1" i="1" dirty="0" smtClean="0"/>
              <a:t>GnomeFamily</a:t>
            </a:r>
            <a:r>
              <a:rPr lang="en-US" sz="2500" dirty="0" smtClean="0"/>
              <a:t> </a:t>
            </a:r>
            <a:r>
              <a:rPr lang="en-US" sz="2500" dirty="0"/>
              <a:t>needs to be able to: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Be created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Create its </a:t>
            </a:r>
            <a:r>
              <a:rPr lang="en-US" sz="2000" b="1" i="1" dirty="0" smtClean="0"/>
              <a:t>Gnomes</a:t>
            </a:r>
            <a:endParaRPr lang="en-US" sz="2000" b="1" i="1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Draw and erase it </a:t>
            </a:r>
            <a:r>
              <a:rPr lang="en-US" sz="2000" b="1" i="1" dirty="0" smtClean="0"/>
              <a:t>Gnomes</a:t>
            </a:r>
            <a:endParaRPr lang="en-US" sz="2000" b="1" i="1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Check if a </a:t>
            </a:r>
            <a:r>
              <a:rPr lang="en-US" sz="2000" b="1" i="1" dirty="0"/>
              <a:t>Gnomes</a:t>
            </a:r>
            <a:r>
              <a:rPr lang="en-US" sz="2000" dirty="0" smtClean="0"/>
              <a:t> has been clicked on</a:t>
            </a:r>
            <a:endParaRPr lang="en-US" sz="2000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Change its </a:t>
            </a:r>
            <a:r>
              <a:rPr lang="en-US" sz="2000" b="1" i="1" dirty="0"/>
              <a:t>Gnomes</a:t>
            </a:r>
            <a:r>
              <a:rPr lang="en-US" sz="2000" dirty="0" smtClean="0"/>
              <a:t> image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Change its </a:t>
            </a:r>
            <a:r>
              <a:rPr lang="en-US" sz="2000" b="1" i="1" dirty="0"/>
              <a:t>Gnomes</a:t>
            </a:r>
            <a:r>
              <a:rPr lang="en-US" sz="2000" dirty="0" smtClean="0"/>
              <a:t> hamster states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008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GnomeFamily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554" y="1524000"/>
            <a:ext cx="6153084" cy="492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7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GnomeFamily constructor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50" y="1905000"/>
            <a:ext cx="7667692" cy="297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9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Managed arrays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Managed arrays are class instances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You can create a pointer/handler to an array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You allocate space for the array elements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2327" y="3352800"/>
            <a:ext cx="6211537" cy="275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415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/>
              <a:t>Managed </a:t>
            </a:r>
            <a:r>
              <a:rPr lang="en-US" sz="3500" b="1" dirty="0" smtClean="0"/>
              <a:t>arrays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What if you want an array of complex objects?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Complex objects are worked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You need an array of pointers</a:t>
            </a:r>
          </a:p>
          <a:p>
            <a:pPr lvl="2"/>
            <a:endParaRPr lang="en-US" sz="2500" dirty="0" smtClean="0"/>
          </a:p>
          <a:p>
            <a:pPr lvl="2"/>
            <a:endParaRPr lang="en-US" sz="25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20098" y="3048000"/>
            <a:ext cx="5115995" cy="312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379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The game cycle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192083" y="1752600"/>
            <a:ext cx="4772025" cy="4157662"/>
            <a:chOff x="1600200" y="1557338"/>
            <a:chExt cx="4772025" cy="4157662"/>
          </a:xfrm>
        </p:grpSpPr>
        <p:sp>
          <p:nvSpPr>
            <p:cNvPr id="3" name="Rectangle 3"/>
            <p:cNvSpPr txBox="1">
              <a:spLocks noChangeArrowheads="1"/>
            </p:cNvSpPr>
            <p:nvPr/>
          </p:nvSpPr>
          <p:spPr>
            <a:xfrm>
              <a:off x="2333625" y="2314575"/>
              <a:ext cx="4038600" cy="23336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�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�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�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�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�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�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�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�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�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NZ" sz="2000" dirty="0" smtClean="0"/>
                <a:t>While the game isn’t over</a:t>
              </a:r>
            </a:p>
            <a:p>
              <a:pPr>
                <a:buFont typeface="Wingdings" pitchFamily="2" charset="2"/>
                <a:buNone/>
              </a:pPr>
              <a:r>
                <a:rPr lang="en-NZ" sz="2000" dirty="0" smtClean="0"/>
                <a:t>Begin</a:t>
              </a:r>
            </a:p>
            <a:p>
              <a:pPr lvl="1">
                <a:buFontTx/>
                <a:buNone/>
              </a:pPr>
              <a:r>
                <a:rPr lang="en-NZ" sz="2000" dirty="0" smtClean="0"/>
                <a:t>Check for input</a:t>
              </a:r>
            </a:p>
            <a:p>
              <a:pPr lvl="1">
                <a:buFontTx/>
                <a:buNone/>
              </a:pPr>
              <a:r>
                <a:rPr lang="en-NZ" sz="2000" dirty="0" smtClean="0"/>
                <a:t>Update game state</a:t>
              </a:r>
            </a:p>
            <a:p>
              <a:pPr lvl="1">
                <a:buFontTx/>
                <a:buNone/>
              </a:pPr>
              <a:r>
                <a:rPr lang="en-NZ" sz="2000" dirty="0" smtClean="0"/>
                <a:t>Display game state</a:t>
              </a:r>
            </a:p>
            <a:p>
              <a:pPr>
                <a:buFont typeface="Wingdings" pitchFamily="2" charset="2"/>
                <a:buNone/>
              </a:pPr>
              <a:r>
                <a:rPr lang="en-NZ" sz="2000" dirty="0" smtClean="0"/>
                <a:t>End</a:t>
              </a:r>
              <a:endParaRPr lang="en-NZ" sz="2000" dirty="0"/>
            </a:p>
          </p:txBody>
        </p:sp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3063980" y="1557338"/>
              <a:ext cx="2165145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NZ" sz="2400" b="0" dirty="0" smtClean="0"/>
                <a:t>Initialise system</a:t>
              </a:r>
              <a:endParaRPr lang="en-NZ" sz="2400" b="0" dirty="0"/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3716014" y="5253335"/>
              <a:ext cx="854721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NZ" sz="2400" b="0" dirty="0"/>
                <a:t>Close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600200" y="3573463"/>
              <a:ext cx="720725" cy="863600"/>
              <a:chOff x="1547813" y="3573463"/>
              <a:chExt cx="720725" cy="863600"/>
            </a:xfrm>
          </p:grpSpPr>
          <p:sp>
            <p:nvSpPr>
              <p:cNvPr id="7" name="Line 10"/>
              <p:cNvSpPr>
                <a:spLocks noChangeShapeType="1"/>
              </p:cNvSpPr>
              <p:nvPr/>
            </p:nvSpPr>
            <p:spPr bwMode="auto">
              <a:xfrm flipH="1">
                <a:off x="1547813" y="4437063"/>
                <a:ext cx="7207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8" name="Line 11"/>
              <p:cNvSpPr>
                <a:spLocks noChangeShapeType="1"/>
              </p:cNvSpPr>
              <p:nvPr/>
            </p:nvSpPr>
            <p:spPr bwMode="auto">
              <a:xfrm flipV="1">
                <a:off x="1547813" y="3573463"/>
                <a:ext cx="0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9" name="Line 12"/>
              <p:cNvSpPr>
                <a:spLocks noChangeShapeType="1"/>
              </p:cNvSpPr>
              <p:nvPr/>
            </p:nvSpPr>
            <p:spPr bwMode="auto">
              <a:xfrm>
                <a:off x="1547813" y="3573463"/>
                <a:ext cx="7207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NZ"/>
              </a:p>
            </p:txBody>
          </p:sp>
        </p:grp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4114800" y="2019003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4140200" y="4648200"/>
              <a:ext cx="0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146115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Form data members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Graphics^ mainCanvas</a:t>
            </a:r>
            <a:r>
              <a:rPr lang="en-US" sz="2500" dirty="0" smtClean="0"/>
              <a:t>;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Random^ rGen;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GnomeFamily</a:t>
            </a:r>
            <a:r>
              <a:rPr lang="en-NZ" sz="2500" dirty="0"/>
              <a:t>^ </a:t>
            </a:r>
            <a:r>
              <a:rPr lang="en-NZ" sz="2500" dirty="0" err="1"/>
              <a:t>gnomeFamily</a:t>
            </a:r>
            <a:r>
              <a:rPr lang="en-NZ" sz="2500" dirty="0"/>
              <a:t>;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err="1" smtClean="0"/>
              <a:t>int</a:t>
            </a:r>
            <a:r>
              <a:rPr lang="en-NZ" sz="2500" dirty="0" smtClean="0"/>
              <a:t> </a:t>
            </a:r>
            <a:r>
              <a:rPr lang="en-NZ" sz="2500" dirty="0" err="1"/>
              <a:t>gnomeIndex</a:t>
            </a:r>
            <a:r>
              <a:rPr lang="en-NZ" sz="2500" dirty="0"/>
              <a:t>;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err="1" smtClean="0"/>
              <a:t>int</a:t>
            </a:r>
            <a:r>
              <a:rPr lang="en-NZ" sz="2500" dirty="0" smtClean="0"/>
              <a:t> </a:t>
            </a:r>
            <a:r>
              <a:rPr lang="en-NZ" sz="2500" dirty="0" err="1"/>
              <a:t>hamsterCount</a:t>
            </a:r>
            <a:r>
              <a:rPr lang="en-NZ" sz="2500" dirty="0" smtClean="0"/>
              <a:t>;</a:t>
            </a:r>
            <a:endParaRPr lang="en-NZ" sz="2500" dirty="0"/>
          </a:p>
        </p:txBody>
      </p:sp>
    </p:spTree>
    <p:extLst>
      <p:ext uri="{BB962C8B-B14F-4D97-AF65-F5344CB8AC3E}">
        <p14:creationId xmlns:p14="http://schemas.microsoft.com/office/powerpoint/2010/main" val="112909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60895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Form methods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b="1" i="1" dirty="0" smtClean="0"/>
              <a:t>Form load event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Position the form on the screen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Initialise </a:t>
            </a:r>
            <a:r>
              <a:rPr lang="en-US" sz="2000" b="1" i="1" dirty="0" smtClean="0"/>
              <a:t>hamsterCount</a:t>
            </a:r>
            <a:r>
              <a:rPr lang="en-US" sz="2000" dirty="0" smtClean="0"/>
              <a:t> and </a:t>
            </a:r>
            <a:r>
              <a:rPr lang="en-US" sz="2000" b="1" i="1" dirty="0" smtClean="0"/>
              <a:t>gnomeIndex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Create </a:t>
            </a:r>
            <a:r>
              <a:rPr lang="en-US" sz="2000" b="1" i="1" dirty="0" smtClean="0"/>
              <a:t>mainCanvas</a:t>
            </a:r>
            <a:r>
              <a:rPr lang="en-US" sz="2000" dirty="0" smtClean="0"/>
              <a:t>, </a:t>
            </a:r>
            <a:r>
              <a:rPr lang="en-US" sz="2000" b="1" i="1" dirty="0" smtClean="0"/>
              <a:t>rGen</a:t>
            </a:r>
            <a:r>
              <a:rPr lang="en-US" sz="2000" dirty="0" smtClean="0"/>
              <a:t> and </a:t>
            </a:r>
            <a:r>
              <a:rPr lang="en-US" sz="2000" b="1" i="1" dirty="0" smtClean="0"/>
              <a:t>gnomeFamily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b="1" i="1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b="1" i="1" dirty="0" smtClean="0"/>
              <a:t>Button click event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Reset all </a:t>
            </a:r>
            <a:r>
              <a:rPr lang="en-US" sz="2000" b="1" i="1" dirty="0" smtClean="0"/>
              <a:t>Gnomes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Set the counter back to zero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Turn on the timer</a:t>
            </a:r>
          </a:p>
        </p:txBody>
      </p:sp>
    </p:spTree>
    <p:extLst>
      <p:ext uri="{BB962C8B-B14F-4D97-AF65-F5344CB8AC3E}">
        <p14:creationId xmlns:p14="http://schemas.microsoft.com/office/powerpoint/2010/main" val="183902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45506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Form methods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b="1" i="1" dirty="0" smtClean="0"/>
              <a:t>Mouse down event</a:t>
            </a:r>
            <a:endParaRPr lang="en-US" sz="2500" b="1" i="1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Ask the </a:t>
            </a:r>
            <a:r>
              <a:rPr lang="en-US" sz="2000" b="1" i="1" dirty="0" smtClean="0"/>
              <a:t>gnomeFamily </a:t>
            </a:r>
            <a:r>
              <a:rPr lang="en-US" sz="2000" dirty="0" smtClean="0"/>
              <a:t>if the mouse position is contained 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within the current </a:t>
            </a:r>
            <a:r>
              <a:rPr lang="en-US" sz="2000" b="1" i="1" dirty="0" smtClean="0"/>
              <a:t>gnome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If true:</a:t>
            </a:r>
            <a:endParaRPr lang="en-US" sz="2000" b="1" i="1" dirty="0" smtClean="0"/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Tell the </a:t>
            </a:r>
            <a:r>
              <a:rPr lang="en-US" sz="2000" b="1" i="1" dirty="0" smtClean="0"/>
              <a:t>gnomeFamily</a:t>
            </a:r>
            <a:r>
              <a:rPr lang="en-US" sz="2000" dirty="0" smtClean="0"/>
              <a:t> to change the current </a:t>
            </a:r>
            <a:r>
              <a:rPr lang="en-US" sz="2000" b="1" i="1" dirty="0" smtClean="0"/>
              <a:t>gnomes</a:t>
            </a:r>
            <a:r>
              <a:rPr lang="en-US" sz="2000" dirty="0" smtClean="0"/>
              <a:t> </a:t>
            </a:r>
          </a:p>
          <a:p>
            <a:pPr lvl="4"/>
            <a:r>
              <a:rPr lang="en-US" sz="2000" dirty="0" smtClean="0"/>
              <a:t>	image to a </a:t>
            </a:r>
            <a:r>
              <a:rPr lang="en-US" sz="2000" b="1" i="1" dirty="0" smtClean="0"/>
              <a:t>hamster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Tell the </a:t>
            </a:r>
            <a:r>
              <a:rPr lang="en-US" sz="2000" b="1" i="1" dirty="0" smtClean="0"/>
              <a:t>gnomeFamily</a:t>
            </a:r>
            <a:r>
              <a:rPr lang="en-US" sz="2000" dirty="0" smtClean="0"/>
              <a:t> to change the current </a:t>
            </a:r>
            <a:r>
              <a:rPr lang="en-US" sz="2000" b="1" i="1" dirty="0" smtClean="0"/>
              <a:t>gnomes</a:t>
            </a:r>
            <a:r>
              <a:rPr lang="en-US" sz="2000" dirty="0" smtClean="0"/>
              <a:t> </a:t>
            </a:r>
          </a:p>
          <a:p>
            <a:pPr lvl="4"/>
            <a:r>
              <a:rPr lang="en-US" sz="2000" dirty="0" smtClean="0"/>
              <a:t>	</a:t>
            </a:r>
            <a:r>
              <a:rPr lang="en-US" sz="2000" b="1" i="1" dirty="0" smtClean="0"/>
              <a:t>hamster</a:t>
            </a:r>
            <a:r>
              <a:rPr lang="en-US" sz="2000" dirty="0" smtClean="0"/>
              <a:t> state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Increment the </a:t>
            </a:r>
            <a:r>
              <a:rPr lang="en-US" sz="2000" b="1" i="1" dirty="0" smtClean="0"/>
              <a:t>hamster</a:t>
            </a:r>
            <a:r>
              <a:rPr lang="en-US" sz="2000" dirty="0" smtClean="0"/>
              <a:t> count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968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83951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Form methods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b="1" i="1" dirty="0" smtClean="0"/>
              <a:t>Timer event</a:t>
            </a:r>
            <a:endParaRPr lang="en-US" sz="2500" b="1" i="1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Erase the current </a:t>
            </a:r>
            <a:r>
              <a:rPr lang="en-US" sz="2000" b="1" i="1" dirty="0" smtClean="0"/>
              <a:t>gnome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Display all hamstered </a:t>
            </a:r>
            <a:r>
              <a:rPr lang="en-US" sz="2000" b="1" i="1" dirty="0" smtClean="0"/>
              <a:t>gnomes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Select a new </a:t>
            </a:r>
            <a:r>
              <a:rPr lang="en-US" sz="2000" b="1" i="1" dirty="0" smtClean="0"/>
              <a:t>gnome</a:t>
            </a:r>
            <a:r>
              <a:rPr lang="en-US" sz="2000" dirty="0" smtClean="0"/>
              <a:t> and display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If all the </a:t>
            </a:r>
            <a:r>
              <a:rPr lang="en-US" sz="2000" b="1" i="1" dirty="0" smtClean="0"/>
              <a:t>gnomes</a:t>
            </a:r>
            <a:r>
              <a:rPr lang="en-US" sz="2000" dirty="0" smtClean="0"/>
              <a:t> have been </a:t>
            </a:r>
            <a:r>
              <a:rPr lang="en-US" sz="2000" dirty="0" smtClean="0"/>
              <a:t>squashed:</a:t>
            </a:r>
            <a:endParaRPr lang="en-US" sz="2000" dirty="0" smtClean="0"/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Turn off the timer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Show a message</a:t>
            </a:r>
          </a:p>
        </p:txBody>
      </p:sp>
    </p:spTree>
    <p:extLst>
      <p:ext uri="{BB962C8B-B14F-4D97-AF65-F5344CB8AC3E}">
        <p14:creationId xmlns:p14="http://schemas.microsoft.com/office/powerpoint/2010/main" val="269600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30117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Today’s practical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Use the information provided in this PowerPoint </a:t>
            </a:r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to create Whack-a-gnome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Images are provided or you can use your own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Remember: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 smtClean="0"/>
              <a:t>Use GitHub for development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 smtClean="0"/>
              <a:t>Commit and push often</a:t>
            </a:r>
          </a:p>
        </p:txBody>
      </p:sp>
    </p:spTree>
    <p:extLst>
      <p:ext uri="{BB962C8B-B14F-4D97-AF65-F5344CB8AC3E}">
        <p14:creationId xmlns:p14="http://schemas.microsoft.com/office/powerpoint/2010/main" val="189346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Example: Breakout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66" y="1676400"/>
            <a:ext cx="7033260" cy="435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68589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Game cycle for Breakout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Check for user input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Update position of the paddle – user input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Update position of the ball – continuous motion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Check collision between paddle and ball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Update state as appropriate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Check collision between ball and brick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Update state as appropriate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Redraw screen</a:t>
            </a:r>
          </a:p>
        </p:txBody>
      </p:sp>
    </p:spTree>
    <p:extLst>
      <p:ext uri="{BB962C8B-B14F-4D97-AF65-F5344CB8AC3E}">
        <p14:creationId xmlns:p14="http://schemas.microsoft.com/office/powerpoint/2010/main" val="49747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Example: Whack-a-mole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533" y="1752600"/>
            <a:ext cx="5953125" cy="37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9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Game cycle for Whack-a-mole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Check for user input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Check collision between the mouse and mole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Update mole hit count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Select new random mole and modify its visibility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Update screen</a:t>
            </a:r>
          </a:p>
        </p:txBody>
      </p:sp>
    </p:spTree>
    <p:extLst>
      <p:ext uri="{BB962C8B-B14F-4D97-AF65-F5344CB8AC3E}">
        <p14:creationId xmlns:p14="http://schemas.microsoft.com/office/powerpoint/2010/main" val="127131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Example: World of Warcraft</a:t>
            </a:r>
          </a:p>
        </p:txBody>
      </p:sp>
      <p:pic>
        <p:nvPicPr>
          <p:cNvPr id="3" name="Picture 2" descr="https://mmoexaminer.com/wp-content/uploads/2016/11/screenshot2-1200x7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1877" y="1676400"/>
            <a:ext cx="7392438" cy="46161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321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91645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Game cycle for World of Warcraft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Check for all user inputs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Trigger all events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Update entity states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Update all entity locations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Update 3D geometry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Render display</a:t>
            </a:r>
          </a:p>
        </p:txBody>
      </p:sp>
    </p:spTree>
    <p:extLst>
      <p:ext uri="{BB962C8B-B14F-4D97-AF65-F5344CB8AC3E}">
        <p14:creationId xmlns:p14="http://schemas.microsoft.com/office/powerpoint/2010/main" val="178091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Today’s practical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Whack-a-gnome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l="1557" t="5248" r="1766" b="2030"/>
          <a:stretch/>
        </p:blipFill>
        <p:spPr bwMode="auto">
          <a:xfrm>
            <a:off x="1758696" y="1752600"/>
            <a:ext cx="5638800" cy="4038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668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905</Words>
  <Application>Microsoft Office PowerPoint</Application>
  <PresentationFormat>On-screen Show (4:3)</PresentationFormat>
  <Paragraphs>235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Mangal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</cp:lastModifiedBy>
  <cp:revision>17</cp:revision>
  <dcterms:created xsi:type="dcterms:W3CDTF">2019-07-01T01:08:49Z</dcterms:created>
  <dcterms:modified xsi:type="dcterms:W3CDTF">2019-07-31T21:20:53Z</dcterms:modified>
</cp:coreProperties>
</file>