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739"/>
    <p:restoredTop sz="69444"/>
  </p:normalViewPr>
  <p:slideViewPr>
    <p:cSldViewPr>
      <p:cViewPr varScale="1">
        <p:scale>
          <a:sx n="82" d="100"/>
          <a:sy n="82" d="100"/>
        </p:scale>
        <p:origin x="14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D9C48-5678-9443-958E-9EAAE3ED0F2B}" type="datetimeFigureOut">
              <a:rPr lang="en-US" smtClean="0"/>
              <a:t>8/30/19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2F7DC-12FF-884D-889E-7B8D4C492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79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The screen displays a portion of the world, and during game play, in response to movement of a player character (in, e.g. RPGs) or in response to manual navigation by the player (in e.g. city builders), that portion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This movement is </a:t>
            </a:r>
            <a:r>
              <a:rPr lang="en-NZ" smtClean="0"/>
              <a:t>called scrolling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5567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022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Using Super Mario Bros (Original NES version) as an example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SMB uses 16x16 pixel tiles, but everything here applies to any tile size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SMB uses a world that is very wide, but only one screen high. Again, everything here applies to games with large worlds in both</a:t>
            </a:r>
            <a:r>
              <a:rPr lang="en-NZ" baseline="0" dirty="0" smtClean="0"/>
              <a:t> </a:t>
            </a:r>
            <a:r>
              <a:rPr lang="en-NZ" dirty="0" smtClean="0"/>
              <a:t>dimensions. You just need to extend to the y‐axis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This image shows the whole world for one level. It is 211 tiles wide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859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07.1 Manual Scrolling Tile Map</a:t>
            </a:r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41584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Scrolling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world can be much larger than what is shown on 	our screens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a scrolling game, the tile mapping technique is </a:t>
            </a:r>
            <a:r>
              <a:rPr lang="en-US" sz="2500" smtClean="0"/>
              <a:t>the 	same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Except the map is bigger than the screen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4204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Scrolling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343386" y="1631216"/>
            <a:ext cx="6457227" cy="4697963"/>
            <a:chOff x="1343386" y="1631216"/>
            <a:chExt cx="6457227" cy="46979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386" y="1631216"/>
              <a:ext cx="6457227" cy="4697963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2933699" y="2957359"/>
              <a:ext cx="3276600" cy="2057400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74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Example World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Super Mario Bros (NES) 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SMB uses 16x16 pixel tiles 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SMB uses a world that is very wide, but only one 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screen high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11996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185</Words>
  <Application>Microsoft Macintosh PowerPoint</Application>
  <PresentationFormat>On-screen Show (4:3)</PresentationFormat>
  <Paragraphs>32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9</cp:revision>
  <dcterms:created xsi:type="dcterms:W3CDTF">2019-07-01T01:08:58Z</dcterms:created>
  <dcterms:modified xsi:type="dcterms:W3CDTF">2019-08-30T21:17:13Z</dcterms:modified>
</cp:coreProperties>
</file>