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72440"/>
  </p:normalViewPr>
  <p:slideViewPr>
    <p:cSldViewPr>
      <p:cViewPr varScale="1">
        <p:scale>
          <a:sx n="77" d="100"/>
          <a:sy n="77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doesn’t get confused between * as “this is a pointer” and * as “multiply”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*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How are pointers really used?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Refer and share large data structure without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making a copy of the structures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Used to specify relationships among data </a:t>
            </a:r>
            <a:r>
              <a:rPr lang="mr-IN" sz="2500" dirty="0" smtClean="0"/>
              <a:t>–</a:t>
            </a:r>
            <a:r>
              <a:rPr lang="en-US" sz="2500" dirty="0" smtClean="0"/>
              <a:t> linked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lists, trees, graphs, etc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77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running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moved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Graphics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history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CLI general features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class</a:t>
            </a:r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Constants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" y="2240935"/>
            <a:ext cx="737589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Java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pointers</a:t>
            </a:r>
          </a:p>
        </p:txBody>
      </p:sp>
    </p:spTree>
    <p:extLst>
      <p:ext uri="{BB962C8B-B14F-4D97-AF65-F5344CB8AC3E}">
        <p14:creationId xmlns:p14="http://schemas.microsoft.com/office/powerpoint/2010/main" val="522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</a:t>
            </a:r>
            <a:r>
              <a:rPr lang="en-US" sz="2500" b="1" i="1" dirty="0" smtClean="0"/>
              <a:t>int num</a:t>
            </a:r>
            <a:r>
              <a:rPr lang="en-US" sz="2500" dirty="0" smtClean="0"/>
              <a:t>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b="1" i="1" dirty="0"/>
                <a:t>n</a:t>
              </a:r>
              <a:r>
                <a:rPr lang="en-NZ" sz="1300" b="1" i="1" dirty="0" smtClean="0"/>
                <a:t>um</a:t>
              </a:r>
              <a:r>
                <a:rPr lang="en-NZ" sz="1300" dirty="0" smtClean="0"/>
                <a:t>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nowhere and has no 	memory address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memory address must contain an integer</a:t>
            </a:r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variable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pointer</a:t>
            </a:r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int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space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403</Words>
  <Application>Microsoft Macintosh PowerPoint</Application>
  <PresentationFormat>On-screen Show (4:3)</PresentationFormat>
  <Paragraphs>166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60</cp:revision>
  <dcterms:created xsi:type="dcterms:W3CDTF">2019-07-01T01:08:47Z</dcterms:created>
  <dcterms:modified xsi:type="dcterms:W3CDTF">2019-07-25T19:45:42Z</dcterms:modified>
</cp:coreProperties>
</file>