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372"/>
    <p:restoredTop sz="75699"/>
  </p:normalViewPr>
  <p:slideViewPr>
    <p:cSldViewPr>
      <p:cViewPr varScale="1">
        <p:scale>
          <a:sx n="45" d="100"/>
          <a:sy n="45" d="100"/>
        </p:scale>
        <p:origin x="176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5E5C-099F-DB4B-B3D4-39EF91E5F10D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E4BB5-D4B1-9E45-A7F9-293A4AF7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different techniques for these two kinds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first, we need to compare the locations of the two sprites, and how we define ‘location’ we will see is important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second, we need to add properties to our tiles to indicate that they represent solid objects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do this 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60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algorithms for collision detection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priori = “before” A posteriori = “after”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use a combination of the two approaches – a priori for terrain and a posteriori for sprite-to-sprite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97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359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321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08.2 NPC Collision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9509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Types of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sprite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Checking for collisions with other </a:t>
            </a:r>
            <a:r>
              <a:rPr lang="en-US" sz="2000" dirty="0" smtClean="0"/>
              <a:t>sprites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terrain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Moving sprites (e.g. player character, NPCs) checking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for collisions with objects in the tile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936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A priori vs. a posteriori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priori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Compute where everyone will go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Deal with any collisions that will occur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Instantiate only legal moves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posteriori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everyone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Deal with any collisions that occurred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anyone back who is in an illegal spot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1181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Number of comparisons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Two objects, Sprite A &amp; Sprite B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One comparison </a:t>
            </a:r>
            <a:r>
              <a:rPr lang="mr-IN" sz="2000" dirty="0" smtClean="0"/>
              <a:t>–</a:t>
            </a:r>
            <a:r>
              <a:rPr lang="en-US" sz="2000" dirty="0" smtClean="0"/>
              <a:t> A to B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Three objects, Sprite A, Sprite B &amp; Sprite C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Three comparisons- AB, AC, BC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Four objects, Sprite A, Sprite B, Sprite C &amp; Sprite 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Six comparisons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Twenty objects </a:t>
            </a:r>
            <a:r>
              <a:rPr lang="mr-IN" sz="2500" dirty="0" smtClean="0"/>
              <a:t>–</a:t>
            </a:r>
            <a:r>
              <a:rPr lang="en-US" sz="2500" dirty="0" smtClean="0"/>
              <a:t> 190 comparisons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1000 objects </a:t>
            </a:r>
            <a:r>
              <a:rPr lang="mr-IN" sz="2500" dirty="0" smtClean="0"/>
              <a:t>–</a:t>
            </a:r>
            <a:r>
              <a:rPr lang="en-US" sz="2500" dirty="0" smtClean="0"/>
              <a:t> 499500 comparisons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2463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Reducing the n</a:t>
            </a:r>
            <a:r>
              <a:rPr lang="en-AU" sz="3500" b="1" dirty="0" smtClean="0"/>
              <a:t>umber </a:t>
            </a:r>
            <a:r>
              <a:rPr lang="en-AU" sz="3500" b="1" dirty="0" smtClean="0"/>
              <a:t>of comparisons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Game rule elimination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When a collision between two objects is not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Relevant to the game, don’t test for it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smtClean="0"/>
              <a:t>Spatial elimination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241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266</Words>
  <Application>Microsoft Macintosh PowerPoint</Application>
  <PresentationFormat>On-screen Show (4:3)</PresentationFormat>
  <Paragraphs>59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9</cp:revision>
  <dcterms:created xsi:type="dcterms:W3CDTF">2019-07-01T01:09:01Z</dcterms:created>
  <dcterms:modified xsi:type="dcterms:W3CDTF">2019-09-16T23:37:32Z</dcterms:modified>
</cp:coreProperties>
</file>