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507" autoAdjust="0"/>
  </p:normalViewPr>
  <p:slideViewPr>
    <p:cSldViewPr>
      <p:cViewPr varScale="1">
        <p:scale>
          <a:sx n="55" d="100"/>
          <a:sy n="55" d="100"/>
        </p:scale>
        <p:origin x="7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3C92-1070-4F3B-A7CA-A8E78D750FDD}" type="datetimeFigureOut">
              <a:rPr lang="en-NZ" smtClean="0"/>
              <a:t>21/08/2019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1DE02-C006-4F38-873D-E62701AB17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514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Bounding area can be the whole</a:t>
            </a:r>
            <a:r>
              <a:rPr lang="en-NZ" baseline="0" dirty="0" smtClean="0"/>
              <a:t> canvas or it can be a subset. For example, if you have a character who patrols a certain sub portion of the screen, you can define its movement area as a rectangle which is smaller than the form or panel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21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In</a:t>
            </a:r>
            <a:r>
              <a:rPr lang="en-NZ" baseline="0" dirty="0" smtClean="0"/>
              <a:t> Sprite.h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err="1" smtClean="0"/>
              <a:t>boundsAction</a:t>
            </a:r>
            <a:r>
              <a:rPr lang="en-NZ" baseline="0" dirty="0" smtClean="0"/>
              <a:t> should be an enumeration or set of constants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boundingRectangle</a:t>
            </a:r>
            <a:r>
              <a:rPr lang="en-NZ" baseline="0" dirty="0" smtClean="0"/>
              <a:t> – is a rectangle in the Form’s coordinate space, for 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Really, the </a:t>
            </a:r>
            <a:r>
              <a:rPr lang="en-US" sz="1200" dirty="0" err="1" smtClean="0"/>
              <a:t>boundingRectangle</a:t>
            </a:r>
            <a:r>
              <a:rPr lang="en-NZ" b="0" baseline="0" dirty="0" smtClean="0"/>
              <a:t> is in the world’s coordinate space. Right now, the Form is the whole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Later, when the game world becomes bigger than the Form, the coordinate space of the </a:t>
            </a:r>
            <a:r>
              <a:rPr lang="en-US" sz="1200" dirty="0" err="1" smtClean="0"/>
              <a:t>boundingRectangle</a:t>
            </a:r>
            <a:r>
              <a:rPr lang="en-NZ" b="0" baseline="0" dirty="0" smtClean="0"/>
              <a:t> will need a little adjustment. But for now, it’s just “where on the Form are you allowed to go”?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</a:t>
            </a:r>
            <a:r>
              <a:rPr lang="en-US" sz="1200" dirty="0" err="1" smtClean="0"/>
              <a:t>boundingRectangle</a:t>
            </a:r>
            <a:r>
              <a:rPr lang="en-US" sz="1200" dirty="0" smtClean="0"/>
              <a:t> </a:t>
            </a:r>
            <a:r>
              <a:rPr lang="en-NZ" b="0" baseline="0" dirty="0" smtClean="0"/>
              <a:t>needs to be passed into the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</a:t>
            </a:r>
            <a:r>
              <a:rPr lang="en-NZ" b="0" baseline="0" dirty="0" err="1" smtClean="0"/>
              <a:t>boundsAction</a:t>
            </a:r>
            <a:r>
              <a:rPr lang="en-NZ" b="0" baseline="0" dirty="0" smtClean="0"/>
              <a:t> can be passed in and/or you can nominate a default starting value</a:t>
            </a: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01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These are the classic four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Feel free to add more if you can think of anything else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191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For</a:t>
            </a:r>
            <a:r>
              <a:rPr lang="en-NZ" baseline="0" dirty="0" smtClean="0"/>
              <a:t> left and top edges, you can use X and Y position</a:t>
            </a:r>
          </a:p>
          <a:p>
            <a:pPr>
              <a:buFont typeface="Arial" pitchFamily="34" charset="0"/>
              <a:buNone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But for the right-hand edge and the bottom-edge, you need to add the frame width or height. Otherwise your character will walk all the way off the screen and disappear before taking its action.</a:t>
            </a:r>
          </a:p>
          <a:p>
            <a:pPr>
              <a:buFont typeface="Arial" pitchFamily="34" charset="0"/>
              <a:buNone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Note that if you have a small character with a lot of border pixels around its real pixels, this simple logic will make it look like it has hit just a tiny bit too soon. We will  look at a technique for tightening this up when we get to collision detection.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302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Each action has a different computational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dirty="0" smtClean="0"/>
              <a:t>For Wrap and Bounce, you need to figure out </a:t>
            </a:r>
            <a:r>
              <a:rPr lang="en-NZ" b="0" dirty="0" smtClean="0"/>
              <a:t>which edge </a:t>
            </a:r>
            <a:r>
              <a:rPr lang="en-NZ" dirty="0" smtClean="0"/>
              <a:t>the Sprite hit, or do some interesting maths based on </a:t>
            </a:r>
            <a:r>
              <a:rPr lang="en-NZ" dirty="0" err="1" smtClean="0"/>
              <a:t>spriteDirection</a:t>
            </a:r>
            <a:r>
              <a:rPr lang="en-NZ" baseline="0" dirty="0" smtClean="0"/>
              <a:t> (left as an exercise).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661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Keep your code tidy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I have these two methods in my Sprite.h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62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06.1 Bounds Action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9434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Bound actions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Determining the behaviour of Sprite at the edges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Bounds action – what does the Sprite do when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it reaches the edge?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Bounding area – what are the edges of its </a:t>
            </a:r>
          </a:p>
          <a:p>
            <a:pPr lvl="2"/>
            <a:r>
              <a:rPr lang="en-US" sz="2500" dirty="0" smtClean="0"/>
              <a:t>	allowed area?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01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New class data members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err="1" smtClean="0"/>
              <a:t>boundsAction</a:t>
            </a:r>
            <a:r>
              <a:rPr lang="en-US" sz="2500" dirty="0" smtClean="0"/>
              <a:t> – state variable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err="1" smtClean="0"/>
              <a:t>boundingRectangle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226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Bounds action options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Bounce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Stop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Wrap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491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Hitting an edge?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Need to check after each move (i.e. modification </a:t>
            </a:r>
          </a:p>
          <a:p>
            <a:pPr lvl="2"/>
            <a:r>
              <a:rPr lang="en-US" sz="2500" dirty="0" smtClean="0"/>
              <a:t>	of X and Y position)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In pseudocode</a:t>
            </a:r>
            <a:r>
              <a:rPr lang="en-US" sz="2500" dirty="0" smtClean="0"/>
              <a:t>:</a:t>
            </a:r>
            <a:endParaRPr lang="en-US" sz="2500" dirty="0"/>
          </a:p>
          <a:p>
            <a:pPr lvl="4"/>
            <a:r>
              <a:rPr lang="en-US" sz="2000" dirty="0"/>
              <a:t>if </a:t>
            </a:r>
            <a:r>
              <a:rPr lang="en-US" sz="2000" dirty="0" smtClean="0"/>
              <a:t>(</a:t>
            </a:r>
            <a:r>
              <a:rPr lang="en-US" sz="2000" dirty="0" err="1"/>
              <a:t>xPos</a:t>
            </a:r>
            <a:r>
              <a:rPr lang="en-US" sz="2000" dirty="0"/>
              <a:t> &lt; </a:t>
            </a:r>
            <a:r>
              <a:rPr lang="en-US" sz="2000" dirty="0" err="1"/>
              <a:t>boundingRectangle.Left</a:t>
            </a:r>
            <a:r>
              <a:rPr lang="en-US" sz="2000" dirty="0"/>
              <a:t>) || </a:t>
            </a:r>
          </a:p>
          <a:p>
            <a:pPr lvl="4"/>
            <a:r>
              <a:rPr lang="en-US" sz="2000" dirty="0" smtClean="0"/>
              <a:t>((</a:t>
            </a:r>
            <a:r>
              <a:rPr lang="en-US" sz="2000" dirty="0" err="1"/>
              <a:t>xPos</a:t>
            </a:r>
            <a:r>
              <a:rPr lang="en-US" sz="2000" dirty="0"/>
              <a:t> + </a:t>
            </a:r>
            <a:r>
              <a:rPr lang="en-US" sz="2000" dirty="0" err="1"/>
              <a:t>frameWidth</a:t>
            </a:r>
            <a:r>
              <a:rPr lang="en-US" sz="2000" dirty="0"/>
              <a:t>) &gt; </a:t>
            </a:r>
            <a:r>
              <a:rPr lang="en-US" sz="2000" dirty="0" err="1"/>
              <a:t>boundingRectangle.Right</a:t>
            </a:r>
            <a:r>
              <a:rPr lang="en-US" sz="2000" dirty="0"/>
              <a:t>) ||</a:t>
            </a:r>
          </a:p>
          <a:p>
            <a:pPr lvl="4"/>
            <a:r>
              <a:rPr lang="en-US" sz="2000" dirty="0" smtClean="0"/>
              <a:t>(</a:t>
            </a:r>
            <a:r>
              <a:rPr lang="en-US" sz="2000" dirty="0" err="1"/>
              <a:t>yPos</a:t>
            </a:r>
            <a:r>
              <a:rPr lang="en-US" sz="2000" dirty="0"/>
              <a:t> &lt; </a:t>
            </a:r>
            <a:r>
              <a:rPr lang="en-US" sz="2000" dirty="0" err="1"/>
              <a:t>boundingRectangle.Top</a:t>
            </a:r>
            <a:r>
              <a:rPr lang="en-US" sz="2000" dirty="0"/>
              <a:t>) ||</a:t>
            </a:r>
          </a:p>
          <a:p>
            <a:pPr lvl="4"/>
            <a:r>
              <a:rPr lang="en-US" sz="2000" dirty="0" smtClean="0"/>
              <a:t>((</a:t>
            </a:r>
            <a:r>
              <a:rPr lang="en-US" sz="2000" dirty="0" err="1"/>
              <a:t>yPos</a:t>
            </a:r>
            <a:r>
              <a:rPr lang="en-US" sz="2000" dirty="0"/>
              <a:t> + </a:t>
            </a:r>
            <a:r>
              <a:rPr lang="en-US" sz="2000" dirty="0" err="1"/>
              <a:t>frameHeight</a:t>
            </a:r>
            <a:r>
              <a:rPr lang="en-US" sz="2000" dirty="0"/>
              <a:t>) &gt; </a:t>
            </a:r>
            <a:r>
              <a:rPr lang="en-US" sz="2000" dirty="0" err="1"/>
              <a:t>boundingRectangle.Bottom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71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Implementing bounds action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Bounce and Wrap, you need to figure out which edge the Sprite hit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Bounce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the </a:t>
            </a:r>
            <a:r>
              <a:rPr lang="en-US" sz="2000" dirty="0" err="1" smtClean="0"/>
              <a:t>spriteDirection</a:t>
            </a:r>
            <a:r>
              <a:rPr lang="en-US" sz="2000" dirty="0" smtClean="0"/>
              <a:t> state variable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Stop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X and Y velocity to 0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Stop animation, if necessary 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Wrap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the sprite to the opposite edge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Mark the sprite for deletion from its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2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Code modularity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b</a:t>
            </a:r>
            <a:r>
              <a:rPr lang="en-US" sz="2500" dirty="0" smtClean="0"/>
              <a:t>ool </a:t>
            </a:r>
            <a:r>
              <a:rPr lang="en-US" sz="2500" dirty="0" err="1" smtClean="0"/>
              <a:t>CheckOutOfBounds</a:t>
            </a:r>
            <a:r>
              <a:rPr lang="en-US" sz="2500" dirty="0" smtClean="0"/>
              <a:t>();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Void </a:t>
            </a:r>
            <a:r>
              <a:rPr lang="en-US" sz="2500" dirty="0" err="1" smtClean="0"/>
              <a:t>UpdateOnOutOfBounds</a:t>
            </a:r>
            <a:r>
              <a:rPr lang="en-US" sz="2500" dirty="0" smtClean="0"/>
              <a:t>();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57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455</Words>
  <Application>Microsoft Office PowerPoint</Application>
  <PresentationFormat>On-screen Show (4:3)</PresentationFormat>
  <Paragraphs>86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7</cp:revision>
  <dcterms:created xsi:type="dcterms:W3CDTF">2019-07-01T01:08:55Z</dcterms:created>
  <dcterms:modified xsi:type="dcterms:W3CDTF">2019-08-21T02:20:53Z</dcterms:modified>
</cp:coreProperties>
</file>