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5"/>
    <p:restoredTop sz="81092"/>
  </p:normalViewPr>
  <p:slideViewPr>
    <p:cSldViewPr>
      <p:cViewPr varScale="1">
        <p:scale>
          <a:sx n="74" d="100"/>
          <a:sy n="74" d="100"/>
        </p:scale>
        <p:origin x="18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B00FA-CC5B-BC4C-B085-63A0CD3DE02D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3AE0-23EB-EE42-B427-55897018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Eventually</a:t>
            </a:r>
            <a:r>
              <a:rPr lang="en-US" baseline="0" dirty="0" smtClean="0"/>
              <a:t> we are going to use a more complex technique for generating backgrounds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Our worlds are going to get bigger and bigger</a:t>
            </a:r>
            <a:r>
              <a:rPr lang="mr-IN" baseline="0" dirty="0" smtClean="0"/>
              <a:t>…</a:t>
            </a:r>
            <a:r>
              <a:rPr lang="en-AU" baseline="0" dirty="0" smtClean="0"/>
              <a:t>bigger than the screen/viewport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How might we do this? We can’t use a PictureBox because it covers the canvas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We can’t DrawImage to the </a:t>
            </a:r>
            <a:r>
              <a:rPr lang="en-AU" baseline="0" dirty="0" err="1" smtClean="0"/>
              <a:t>mainCanvas</a:t>
            </a:r>
            <a:r>
              <a:rPr lang="en-AU" baseline="0" dirty="0" smtClean="0"/>
              <a:t> at the start and then forget it because when our Sprites erase themselves they will leave coloured rectangles all over the place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could, at each timer tick, DrawImage  to the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mainCanvas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draw all the sprites on top. This will work fine. As long as they are drawing to the same Graphics^, the Form and the Sprites can both draw with no problem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this causes multiple screen refreshes, which will rapidly lead to flicker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another technique, called double buffering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AU" dirty="0" smtClean="0"/>
              <a:t>Note: you can</a:t>
            </a:r>
            <a:r>
              <a:rPr lang="en-AU" baseline="0" dirty="0" smtClean="0"/>
              <a:t> call it </a:t>
            </a:r>
            <a:r>
              <a:rPr lang="en-AU" baseline="0" dirty="0" err="1" smtClean="0"/>
              <a:t>bufferImage</a:t>
            </a:r>
            <a:r>
              <a:rPr lang="en-AU" baseline="0" dirty="0" smtClean="0"/>
              <a:t> or </a:t>
            </a:r>
            <a:r>
              <a:rPr lang="en-AU" baseline="0" dirty="0" err="1" smtClean="0"/>
              <a:t>offScreenBitmap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04.2 Double Buffering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85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background images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Simple technique for generating backgrounds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Double buffering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15" t="6385" r="4801" b="2849"/>
          <a:stretch/>
        </p:blipFill>
        <p:spPr>
          <a:xfrm>
            <a:off x="2348879" y="2743200"/>
            <a:ext cx="4446241" cy="33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Double buffering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Bitmap instance (an in-memory object; the buffer)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canvas on the Bitmap instance (an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in-memory drawing surface)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the background image to the in-memory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Have all the sprites draw to the in-memory 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the Bitmap to the Form’s canvas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(i.e. to the screen)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795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7812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Making an in-memory drawing surface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a Bitmap of the size you require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Bitmap^ 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 </a:t>
            </a:r>
            <a:r>
              <a:rPr lang="en-US" sz="2000" dirty="0"/>
              <a:t>= gcnew Bitmap(800</a:t>
            </a:r>
            <a:r>
              <a:rPr lang="en-US" sz="2000" dirty="0" smtClean="0"/>
              <a:t>, 600);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a Graphics bound to the 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Graphics^ </a:t>
            </a:r>
            <a:r>
              <a:rPr lang="en-US" sz="2000" dirty="0" smtClean="0"/>
              <a:t>bufferGraphics = </a:t>
            </a:r>
            <a:r>
              <a:rPr lang="en-US" sz="2000" dirty="0"/>
              <a:t>Graphics::</a:t>
            </a:r>
            <a:r>
              <a:rPr lang="en-US" sz="2000" dirty="0" err="1" smtClean="0"/>
              <a:t>FromImage</a:t>
            </a:r>
            <a:r>
              <a:rPr lang="en-US" sz="2000" dirty="0" smtClean="0"/>
              <a:t>(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);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Draw on the Graphics as usual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bufferGraphics </a:t>
            </a:r>
            <a:r>
              <a:rPr lang="en-US" sz="2000" dirty="0" smtClean="0"/>
              <a:t>-&gt;DrawImage(</a:t>
            </a:r>
            <a:r>
              <a:rPr lang="en-US" sz="2000" dirty="0" err="1" smtClean="0"/>
              <a:t>backgroundImage</a:t>
            </a:r>
            <a:r>
              <a:rPr lang="en-US" sz="2000" dirty="0"/>
              <a:t>, 0, 0</a:t>
            </a:r>
            <a:r>
              <a:rPr lang="en-US" sz="2000" dirty="0" smtClean="0"/>
              <a:t>)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Draw the Bitmap to your main Form canvas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mainCanvas</a:t>
            </a:r>
            <a:r>
              <a:rPr lang="en-US" sz="2000" dirty="0" smtClean="0"/>
              <a:t>&gt;DrawImage(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, </a:t>
            </a:r>
            <a:r>
              <a:rPr lang="en-US" sz="2000" dirty="0"/>
              <a:t>x</a:t>
            </a:r>
            <a:r>
              <a:rPr lang="en-US" sz="2000" dirty="0" smtClean="0"/>
              <a:t>, y);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8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2245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a background image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global Image object and initialise it with your background image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your in-memory Bitmap^ </a:t>
            </a:r>
            <a:r>
              <a:rPr lang="en-US" sz="2500" dirty="0" err="1" smtClean="0"/>
              <a:t>bufferImage</a:t>
            </a:r>
            <a:r>
              <a:rPr lang="en-US" sz="2500" dirty="0" smtClean="0"/>
              <a:t> </a:t>
            </a:r>
            <a:endParaRPr lang="en-US" sz="2500" dirty="0" smtClean="0"/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</a:t>
            </a:r>
            <a:r>
              <a:rPr lang="en-US" sz="2500" dirty="0"/>
              <a:t>Graphics^ </a:t>
            </a:r>
            <a:r>
              <a:rPr lang="en-US" sz="2500" dirty="0" err="1" smtClean="0"/>
              <a:t>bufferGraphics</a:t>
            </a:r>
            <a:r>
              <a:rPr lang="en-US" sz="2500" dirty="0" smtClean="0"/>
              <a:t> 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At each game cycle: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 background image to </a:t>
            </a:r>
            <a:r>
              <a:rPr lang="en-US" sz="2000" dirty="0" err="1" smtClean="0"/>
              <a:t>bufferGraphics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Have your sprites draw themselves to </a:t>
            </a:r>
            <a:r>
              <a:rPr lang="en-US" sz="2000" dirty="0" err="1"/>
              <a:t>bufferGraphics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 </a:t>
            </a:r>
            <a:r>
              <a:rPr lang="en-US" sz="2000" dirty="0" smtClean="0"/>
              <a:t>to the Form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520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Timer code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752600"/>
            <a:ext cx="7620000" cy="15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9170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Summary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In the </a:t>
            </a:r>
            <a:r>
              <a:rPr lang="en-US" sz="2500" dirty="0" smtClean="0"/>
              <a:t>MyForm_Load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an Image holding your background picture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 Bitmap the size of your background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 canvas (Graphics) from the 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your Sprites, passing in this canvas 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your mainCanvas with </a:t>
            </a:r>
            <a:r>
              <a:rPr lang="en-US" sz="2000"/>
              <a:t>CreateGraphics</a:t>
            </a:r>
            <a:r>
              <a:rPr lang="en-US" sz="2000" smtClean="0"/>
              <a:t>()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In the Timer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Draw the background Image to the </a:t>
            </a:r>
            <a:r>
              <a:rPr lang="en-US" sz="2000" dirty="0" smtClean="0"/>
              <a:t>bufferGraphics canvas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Have the list make the sprites draw themselves (they draw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to the bufferGraphics canvas)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</a:t>
            </a:r>
            <a:r>
              <a:rPr lang="en-US" sz="2000" dirty="0"/>
              <a:t>the Bitmap to the mainCanvas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3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262</Words>
  <Application>Microsoft Office PowerPoint</Application>
  <PresentationFormat>On-screen Show (4:3)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22</cp:revision>
  <dcterms:created xsi:type="dcterms:W3CDTF">2019-07-01T01:08:53Z</dcterms:created>
  <dcterms:modified xsi:type="dcterms:W3CDTF">2019-08-15T19:51:10Z</dcterms:modified>
</cp:coreProperties>
</file>