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8"/>
    <p:restoredTop sz="62983" autoAdjust="0"/>
  </p:normalViewPr>
  <p:slideViewPr>
    <p:cSldViewPr>
      <p:cViewPr varScale="1">
        <p:scale>
          <a:sx n="59" d="100"/>
          <a:sy n="59" d="100"/>
        </p:scale>
        <p:origin x="17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4/08/19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Objects – enemies, treasure, </a:t>
            </a:r>
            <a:r>
              <a:rPr lang="en-US" dirty="0" err="1" smtClean="0"/>
              <a:t>powerups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size of the array has to be declared in advanced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Causes problems such as the array is too small and can’t hold enough items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Or the array is too large and </a:t>
            </a:r>
            <a:r>
              <a:rPr lang="en-US" baseline="0" smtClean="0"/>
              <a:t>is wasteful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844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1303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Node object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  <a:r>
              <a:rPr lang="en-US" sz="2500" smtClean="0"/>
              <a:t>^ Next;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05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Linked list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Node^ head;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Node^ tail;</a:t>
            </a:r>
          </a:p>
        </p:txBody>
      </p:sp>
    </p:spTree>
    <p:extLst>
      <p:ext uri="{BB962C8B-B14F-4D97-AF65-F5344CB8AC3E}">
        <p14:creationId xmlns:p14="http://schemas.microsoft.com/office/powerpoint/2010/main" val="918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135</Words>
  <Application>Microsoft Macintosh PowerPoint</Application>
  <PresentationFormat>On-screen Show (4:3)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10</cp:revision>
  <dcterms:created xsi:type="dcterms:W3CDTF">2019-07-01T01:08:50Z</dcterms:created>
  <dcterms:modified xsi:type="dcterms:W3CDTF">2019-08-04T08:34:53Z</dcterms:modified>
</cp:coreProperties>
</file>