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88" r:id="rId3"/>
    <p:sldId id="295" r:id="rId4"/>
    <p:sldId id="296" r:id="rId5"/>
    <p:sldId id="297" r:id="rId6"/>
    <p:sldId id="298" r:id="rId7"/>
    <p:sldId id="299" r:id="rId8"/>
    <p:sldId id="30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4"/>
    <p:restoredTop sz="60163"/>
  </p:normalViewPr>
  <p:slideViewPr>
    <p:cSldViewPr snapToGrid="0" snapToObjects="1">
      <p:cViewPr>
        <p:scale>
          <a:sx n="43" d="100"/>
          <a:sy n="43" d="100"/>
        </p:scale>
        <p:origin x="2824" y="7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5C721-1CBE-9B49-BE99-3A9DF18FA391}" type="datetimeFigureOut">
              <a:rPr lang="en-US" smtClean="0"/>
              <a:t>6/18/19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49890-84D1-B346-997E-B43A2CF2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charset="0"/>
              <a:buNone/>
            </a:pPr>
            <a:r>
              <a:rPr lang="en-US" dirty="0" smtClean="0"/>
              <a:t>What will be in the exam: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Android lifecycle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Persistent data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Intents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Usability</a:t>
            </a:r>
            <a:r>
              <a:rPr lang="en-US" baseline="0" dirty="0" smtClean="0"/>
              <a:t> testing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Mobile assignment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58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78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58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91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58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09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2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35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0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CA122-8521-6D44-9B67-558DC60F8753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36119"/>
            <a:ext cx="12192000" cy="36009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b="1" dirty="0"/>
              <a:t>Design and Development of Applications </a:t>
            </a:r>
          </a:p>
          <a:p>
            <a:pPr algn="ctr"/>
            <a:r>
              <a:rPr lang="en-US" sz="3800" b="1" dirty="0"/>
              <a:t>for Mobile </a:t>
            </a:r>
            <a:r>
              <a:rPr lang="en-US" sz="3800" b="1" dirty="0" smtClean="0"/>
              <a:t>Devices</a:t>
            </a:r>
            <a:endParaRPr lang="en-US" sz="3800" b="1" dirty="0"/>
          </a:p>
          <a:p>
            <a:pPr algn="ctr"/>
            <a:endParaRPr lang="en-US" sz="3800" b="1" dirty="0"/>
          </a:p>
          <a:p>
            <a:pPr algn="ctr"/>
            <a:r>
              <a:rPr lang="en-US" sz="3800" b="1" dirty="0" smtClean="0"/>
              <a:t>Exam Preparation</a:t>
            </a:r>
            <a:endParaRPr lang="en-US" sz="3800" b="1" dirty="0"/>
          </a:p>
          <a:p>
            <a:pPr algn="ctr"/>
            <a:endParaRPr lang="en-US" sz="3800" b="1" dirty="0"/>
          </a:p>
          <a:p>
            <a:pPr algn="ctr"/>
            <a:r>
              <a:rPr lang="en-US" sz="3800" b="1" dirty="0"/>
              <a:t>Semester 1, 2019</a:t>
            </a:r>
          </a:p>
        </p:txBody>
      </p:sp>
    </p:spTree>
    <p:extLst>
      <p:ext uri="{BB962C8B-B14F-4D97-AF65-F5344CB8AC3E}">
        <p14:creationId xmlns:p14="http://schemas.microsoft.com/office/powerpoint/2010/main" val="11881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38010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Android lifecycle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Explain how the lifecycle of an activity works: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onCreate()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onStart()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onRestart()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onResume()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onPause()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onStop()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onDestroy()</a:t>
            </a:r>
          </a:p>
        </p:txBody>
      </p:sp>
    </p:spTree>
    <p:extLst>
      <p:ext uri="{BB962C8B-B14F-4D97-AF65-F5344CB8AC3E}">
        <p14:creationId xmlns:p14="http://schemas.microsoft.com/office/powerpoint/2010/main" val="24732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Persistent data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Explain how you would persist </a:t>
            </a:r>
            <a:r>
              <a:rPr lang="en-US" sz="2500" dirty="0" smtClean="0"/>
              <a:t>data/information </a:t>
            </a:r>
            <a:r>
              <a:rPr lang="en-US" sz="2500" dirty="0"/>
              <a:t>on an Android </a:t>
            </a:r>
            <a:r>
              <a:rPr lang="en-US" sz="2500" dirty="0" smtClean="0"/>
              <a:t>device?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26966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Intents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Explain the difference between implicit and explicit intents?</a:t>
            </a:r>
            <a:endParaRPr lang="en-US" sz="2000" dirty="0" smtClean="0"/>
          </a:p>
          <a:p>
            <a:pPr marL="1485900" lvl="2" indent="-571500">
              <a:buFont typeface="Arial" charset="0"/>
              <a:buChar char="•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77807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39549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Usability testing</a:t>
            </a:r>
          </a:p>
          <a:p>
            <a:pPr marL="1485900" lvl="2" indent="-571500">
              <a:buFont typeface="Arial" charset="0"/>
              <a:buChar char="•"/>
            </a:pPr>
            <a:endParaRPr lang="en-US" sz="3800" b="1" dirty="0"/>
          </a:p>
          <a:p>
            <a:pPr lvl="2"/>
            <a:r>
              <a:rPr lang="en-GB" sz="2500" dirty="0" smtClean="0"/>
              <a:t>You </a:t>
            </a:r>
            <a:r>
              <a:rPr lang="en-GB" sz="2500" dirty="0"/>
              <a:t>have developed an app that allows people to book and pay for an airport shuttle. (The shuttle is a small bus that takes people from the city to the airport, and from the airport to the city.) </a:t>
            </a:r>
            <a:endParaRPr lang="en-GB" sz="2500" dirty="0" smtClean="0"/>
          </a:p>
          <a:p>
            <a:pPr lvl="2"/>
            <a:endParaRPr lang="en-GB" sz="2500" dirty="0"/>
          </a:p>
          <a:p>
            <a:pPr marL="1371600" lvl="2" indent="-457200">
              <a:buFont typeface="Arial" charset="0"/>
              <a:buChar char="•"/>
            </a:pPr>
            <a:r>
              <a:rPr lang="en-GB" sz="2500" dirty="0" smtClean="0"/>
              <a:t>Describe </a:t>
            </a:r>
            <a:r>
              <a:rPr lang="en-GB" sz="2500" dirty="0"/>
              <a:t>the process of usability testing the </a:t>
            </a:r>
            <a:r>
              <a:rPr lang="en-GB" sz="2500" dirty="0" smtClean="0"/>
              <a:t>app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GB" sz="2500" dirty="0" smtClean="0"/>
              <a:t>Give </a:t>
            </a:r>
            <a:r>
              <a:rPr lang="en-GB" sz="2500" dirty="0"/>
              <a:t>examples of tasks that you would set for users to </a:t>
            </a:r>
            <a:r>
              <a:rPr lang="en-GB" sz="2500" dirty="0" smtClean="0"/>
              <a:t>complete</a:t>
            </a:r>
            <a:endParaRPr lang="en-GB" sz="2500" dirty="0"/>
          </a:p>
          <a:p>
            <a:pPr marL="1371600" lvl="2" indent="-457200">
              <a:buFont typeface="Arial" charset="0"/>
              <a:buChar char="•"/>
            </a:pPr>
            <a:r>
              <a:rPr lang="en-GB" sz="2500" dirty="0" smtClean="0"/>
              <a:t>Explain </a:t>
            </a:r>
            <a:r>
              <a:rPr lang="en-GB" sz="2500" dirty="0"/>
              <a:t>what insights they might provide into changes you might have to </a:t>
            </a:r>
            <a:r>
              <a:rPr lang="en-GB" sz="2500" dirty="0" smtClean="0"/>
              <a:t>make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71009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Mobile assignment </a:t>
            </a:r>
          </a:p>
          <a:p>
            <a:pPr lvl="2"/>
            <a:endParaRPr lang="en-GB" sz="3800" dirty="0" smtClean="0"/>
          </a:p>
          <a:p>
            <a:pPr marL="1371600" lvl="2" indent="-457200">
              <a:buFont typeface="Arial" charset="0"/>
              <a:buChar char="•"/>
            </a:pPr>
            <a:r>
              <a:rPr lang="en-GB" sz="2500" dirty="0" smtClean="0"/>
              <a:t>Describe what your mobile app does and how it does it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GB" sz="2500" dirty="0" smtClean="0"/>
              <a:t>Describe the architecture of your mobile app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82670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3185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Scenario questions</a:t>
            </a:r>
          </a:p>
          <a:p>
            <a:pPr lvl="2"/>
            <a:endParaRPr lang="en-GB" sz="3800" dirty="0" smtClean="0"/>
          </a:p>
          <a:p>
            <a:pPr lvl="2"/>
            <a:r>
              <a:rPr lang="en-GB" sz="2500" dirty="0"/>
              <a:t>You decide to write an app that “overlays” information about local landmarks onto a video stream of landmarks, captured through the phone’s camera. </a:t>
            </a:r>
            <a:endParaRPr lang="en-GB" sz="2500" dirty="0" smtClean="0"/>
          </a:p>
          <a:p>
            <a:pPr lvl="2"/>
            <a:endParaRPr lang="en-GB" sz="2500" dirty="0"/>
          </a:p>
          <a:p>
            <a:pPr marL="1371600" lvl="2" indent="-457200">
              <a:buFont typeface="Arial" charset="0"/>
              <a:buChar char="•"/>
            </a:pPr>
            <a:r>
              <a:rPr lang="en-GB" sz="2500" dirty="0" smtClean="0"/>
              <a:t>Explain </a:t>
            </a:r>
            <a:r>
              <a:rPr lang="en-GB" sz="2500" dirty="0"/>
              <a:t>how you go about getting your app to achieve this effect, paying attention to data coming from the camera. </a:t>
            </a:r>
          </a:p>
        </p:txBody>
      </p:sp>
    </p:spTree>
    <p:extLst>
      <p:ext uri="{BB962C8B-B14F-4D97-AF65-F5344CB8AC3E}">
        <p14:creationId xmlns:p14="http://schemas.microsoft.com/office/powerpoint/2010/main" val="90821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Other questions</a:t>
            </a:r>
            <a:endParaRPr lang="en-US" sz="3800" b="1" dirty="0" smtClean="0"/>
          </a:p>
          <a:p>
            <a:pPr lvl="2"/>
            <a:endParaRPr lang="en-GB" sz="3800" dirty="0" smtClean="0"/>
          </a:p>
          <a:p>
            <a:pPr marL="1371600" lvl="2" indent="-457200">
              <a:buFont typeface="Arial" charset="0"/>
              <a:buChar char="•"/>
            </a:pPr>
            <a:r>
              <a:rPr lang="en-GB" sz="2500" dirty="0"/>
              <a:t>How does the activity respond when the user rotates the screen?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AU" sz="2500" dirty="0"/>
              <a:t>In the Android system</a:t>
            </a:r>
            <a:r>
              <a:rPr lang="en-GB" sz="2500" dirty="0"/>
              <a:t>, what is the resource folder and what is it used for?</a:t>
            </a:r>
            <a:r>
              <a:rPr lang="en-GB" sz="2500" dirty="0"/>
              <a:t> 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6792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6116</TotalTime>
  <Words>45</Words>
  <Application>Microsoft Macintosh PowerPoint</Application>
  <PresentationFormat>Widescreen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Grayson Orr (1000034561)</dc:creator>
  <cp:lastModifiedBy>Grayson Orr (1000034561)</cp:lastModifiedBy>
  <cp:revision>111</cp:revision>
  <dcterms:created xsi:type="dcterms:W3CDTF">2019-04-26T14:04:32Z</dcterms:created>
  <dcterms:modified xsi:type="dcterms:W3CDTF">2019-06-18T02:44:21Z</dcterms:modified>
</cp:coreProperties>
</file>