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4" r:id="rId12"/>
    <p:sldId id="271" r:id="rId13"/>
    <p:sldId id="265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0"/>
    <p:restoredTop sz="65813"/>
  </p:normalViewPr>
  <p:slideViewPr>
    <p:cSldViewPr>
      <p:cViewPr varScale="1">
        <p:scale>
          <a:sx n="69" d="100"/>
          <a:sy n="69" d="100"/>
        </p:scale>
        <p:origin x="704" y="176"/>
      </p:cViewPr>
      <p:guideLst>
        <p:guide orient="horz" pos="2112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7258C-0AF3-9544-8465-E7298A647FBC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78F6-62FE-2747-B8CE-B9C19E9B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7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6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7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9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40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4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3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Structure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orientation and type of polygons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04.1 2D Amination Algorithms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917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Frame-based vs </a:t>
            </a:r>
            <a:r>
              <a:rPr lang="en-US" sz="3500" b="1" u="sng" dirty="0" smtClean="0"/>
              <a:t>Cast-based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Also called sprite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Very popular form of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Involves objects that move independently of the background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example, in the animation of a jungle, the trees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and plants might be part of the background, but a 	monkey would be a separate object moving 	independently of the background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8" y="4876800"/>
            <a:ext cx="5366004" cy="1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9167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Sprite sheets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Image that consists of several images and/or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animations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Combining several images into one improves: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Game performance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Reduces memory usage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Sprites are generally square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sprite sheet is X pixels high and Y pixels wide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94" y="4724400"/>
            <a:ext cx="5366004" cy="1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Sprite sheets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blobbo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the practical today, we will be using this sprite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sheet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72" y="3119860"/>
            <a:ext cx="5068048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from a sprite sheet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have been using instances of the Image class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Image^ gnomeImg;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gnomeImg = Image::FromFile(“gnome.jpg”);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canvas-&gt;DrawImage(gnomeImg, </a:t>
            </a:r>
            <a:r>
              <a:rPr lang="en-US" sz="2000" dirty="0" err="1" smtClean="0"/>
              <a:t>xPos</a:t>
            </a:r>
            <a:r>
              <a:rPr lang="en-US" sz="2000" dirty="0" smtClean="0"/>
              <a:t>, </a:t>
            </a:r>
            <a:r>
              <a:rPr lang="en-US" sz="2000" dirty="0" err="1" smtClean="0"/>
              <a:t>yPos</a:t>
            </a:r>
            <a:r>
              <a:rPr lang="en-US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75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from a sprite sheet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Now we need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only a portion of the pixels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07" y="2663144"/>
            <a:ext cx="6917573" cy="9187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8808" y="2677095"/>
            <a:ext cx="838200" cy="9090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762" t="23342" b="3298"/>
          <a:stretch/>
        </p:blipFill>
        <p:spPr>
          <a:xfrm>
            <a:off x="2420486" y="4038600"/>
            <a:ext cx="4315213" cy="24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part of an image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Image^ pathToFile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Int xLocation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Int yLocation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Rectangle rectangle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err="1"/>
              <a:t>GraphicsUnit</a:t>
            </a:r>
            <a:r>
              <a:rPr lang="en-US" sz="2000" dirty="0"/>
              <a:t>::Pixel</a:t>
            </a:r>
          </a:p>
        </p:txBody>
      </p:sp>
    </p:spTree>
    <p:extLst>
      <p:ext uri="{BB962C8B-B14F-4D97-AF65-F5344CB8AC3E}">
        <p14:creationId xmlns:p14="http://schemas.microsoft.com/office/powerpoint/2010/main" val="14540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part of an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687"/>
          <a:stretch/>
        </p:blipFill>
        <p:spPr>
          <a:xfrm>
            <a:off x="1526323" y="2057400"/>
            <a:ext cx="6103545" cy="39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part of an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447" t="30301" r="29334" b="11702"/>
          <a:stretch/>
        </p:blipFill>
        <p:spPr>
          <a:xfrm>
            <a:off x="3549396" y="4114800"/>
            <a:ext cx="2057400" cy="2078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9" y="1981200"/>
            <a:ext cx="7560961" cy="18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Using a sprite sheet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selecting frames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you know frameWidth and frameHeight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the sprite sheet has n frames (0 to n-1)</a:t>
            </a: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63191"/>
              </p:ext>
            </p:extLst>
          </p:nvPr>
        </p:nvGraphicFramePr>
        <p:xfrm>
          <a:off x="1600200" y="3048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Rectangle to draw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0, frameWidth,</a:t>
                      </a:r>
                      <a:r>
                        <a:rPr lang="en-US" baseline="0" dirty="0" smtClean="0"/>
                        <a:t> frameHeight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frameWidth,</a:t>
                      </a:r>
                      <a:r>
                        <a:rPr lang="en-US" baseline="0" dirty="0" smtClean="0"/>
                        <a:t> 0, frameWidth, frameHeight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* frameWidth, 0, frameWidth, frameHeight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* frameWidth, 0, frameWidth, frameHeight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(n-1) * frameWidth, 0,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framewidth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frameHeight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Using a sprite sheet</a:t>
            </a:r>
          </a:p>
          <a:p>
            <a:pPr lvl="1"/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6" y="2057400"/>
            <a:ext cx="7543800" cy="32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2D animation algorithms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Continue to develop our understanding of OO architecture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New computational approaches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animation works from a human cognition perspective</a:t>
            </a:r>
          </a:p>
        </p:txBody>
      </p:sp>
    </p:spTree>
    <p:extLst>
      <p:ext uri="{BB962C8B-B14F-4D97-AF65-F5344CB8AC3E}">
        <p14:creationId xmlns:p14="http://schemas.microsoft.com/office/powerpoint/2010/main" val="13819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522450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Sprite class animation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class needs to know: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What Graphics^ it should draw 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 sprite sheet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Its frame dimensions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frame it is currently 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class 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itself: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Compute the correct rectangle of pixels to display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them to its Graphics^ object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it current frame</a:t>
            </a:r>
          </a:p>
        </p:txBody>
      </p:sp>
    </p:spTree>
    <p:extLst>
      <p:ext uri="{BB962C8B-B14F-4D97-AF65-F5344CB8AC3E}">
        <p14:creationId xmlns:p14="http://schemas.microsoft.com/office/powerpoint/2010/main" val="20508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Updating current frame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6" y="4025900"/>
            <a:ext cx="7669427" cy="168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43" y="1743899"/>
            <a:ext cx="4634313" cy="173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2331043" y="1743899"/>
            <a:ext cx="4634313" cy="17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Implementing transparency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can no longer us Image class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Must use Bitmap, a more complex descendent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of Image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Bitmaps have a method MakeTransparent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MakeTransparent accepts the transparent colour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draw a Bitmap instance, any pixels of the nominated transparent colour are not drawn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4724400"/>
            <a:ext cx="5321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2D animation algorithms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production of the illusion of movement by rapid representation of a series of still images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71800"/>
            <a:ext cx="7696200" cy="1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u="sng" dirty="0" smtClean="0"/>
              <a:t>2D animation</a:t>
            </a:r>
            <a:r>
              <a:rPr lang="en-US" sz="3500" b="1" dirty="0" smtClean="0"/>
              <a:t> vs 3D animation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Presentation of a series of pre-rendered static images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Often thought as traditional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Focuses </a:t>
            </a:r>
            <a:r>
              <a:rPr lang="en-US" sz="2500" dirty="0"/>
              <a:t>on creating </a:t>
            </a:r>
            <a:r>
              <a:rPr lang="en-US" sz="2500" dirty="0" smtClean="0"/>
              <a:t>sprites, storyboards </a:t>
            </a:r>
            <a:r>
              <a:rPr lang="en-US" sz="2500" dirty="0"/>
              <a:t>and backgrounds in </a:t>
            </a:r>
            <a:r>
              <a:rPr lang="en-US" sz="2500" dirty="0" smtClean="0"/>
              <a:t>2D environments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Sprites can move up, down, left and right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They don’t appear to move toward or away from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the user as they would in 3D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2D animation uses bitmap and vector graphics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451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53228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2D animation vs </a:t>
            </a:r>
            <a:r>
              <a:rPr lang="en-US" sz="3500" b="1" u="sng" dirty="0" smtClean="0"/>
              <a:t>3D animation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Images computed on the fly from mathematical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models of the scene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An image is defined as a set of X, Y, Z vertices in </a:t>
            </a:r>
          </a:p>
          <a:p>
            <a:pPr lvl="2"/>
            <a:r>
              <a:rPr lang="en-US" sz="2500" dirty="0" smtClean="0"/>
              <a:t>	a 3D coordinate space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update/move, the location of each vertex is 	computed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Creating a 3D sprite requires four separate parts: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Modelling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Rigging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Skinning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Animating</a:t>
            </a:r>
          </a:p>
        </p:txBody>
      </p:sp>
    </p:spTree>
    <p:extLst>
      <p:ext uri="{BB962C8B-B14F-4D97-AF65-F5344CB8AC3E}">
        <p14:creationId xmlns:p14="http://schemas.microsoft.com/office/powerpoint/2010/main" val="16488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60840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3D animation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modelling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creating 3D models: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Must be careful when defining the structure of the surface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structure defines how well it is suited for an animation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7" t="10237" r="5000" b="11454"/>
          <a:stretch/>
        </p:blipFill>
        <p:spPr>
          <a:xfrm>
            <a:off x="3475437" y="3048000"/>
            <a:ext cx="2205317" cy="36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3D animation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rigging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 of creating the bone structure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bone structure is a set of helper objects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bones will be animated and the character will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move and deform accordingly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Bones itself won</a:t>
            </a:r>
            <a:r>
              <a:rPr lang="mr-IN" sz="2500" dirty="0" smtClean="0"/>
              <a:t>’</a:t>
            </a:r>
            <a:r>
              <a:rPr lang="en-US" sz="2500" dirty="0" smtClean="0"/>
              <a:t>t show in the final rendered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" r="61451" b="9848"/>
          <a:stretch/>
        </p:blipFill>
        <p:spPr>
          <a:xfrm>
            <a:off x="3431563" y="3657600"/>
            <a:ext cx="2433274" cy="28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3D animation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skinning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 of defining how the character responds 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the movement of the bones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One goes through all the joints in the bone structure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Carefully adjusts how the 3D model deforms while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certain bone is moving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4095" r="34167" b="9918"/>
          <a:stretch/>
        </p:blipFill>
        <p:spPr>
          <a:xfrm>
            <a:off x="3564074" y="3559921"/>
            <a:ext cx="2028043" cy="30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u="sng" dirty="0" smtClean="0"/>
              <a:t>Frame-based</a:t>
            </a:r>
            <a:r>
              <a:rPr lang="en-US" sz="3500" b="1" dirty="0" smtClean="0"/>
              <a:t> vs Cast-based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Frame based animation is the simpler of the two 	techniques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Involves simulating movement by displaying a</a:t>
            </a:r>
          </a:p>
          <a:p>
            <a:pPr lvl="2"/>
            <a:r>
              <a:rPr lang="en-US" sz="2500" dirty="0" smtClean="0"/>
              <a:t>	sequence of static frames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the frames are shown in rapid succession,</a:t>
            </a:r>
          </a:p>
          <a:p>
            <a:pPr lvl="2"/>
            <a:r>
              <a:rPr lang="en-US" sz="2500" dirty="0" smtClean="0"/>
              <a:t>	they create the illusion of movement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There is no concept of an object distinguishable </a:t>
            </a:r>
          </a:p>
          <a:p>
            <a:pPr lvl="2"/>
            <a:r>
              <a:rPr lang="en-US" sz="2500" dirty="0" smtClean="0"/>
              <a:t>	from the 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16" y="4876800"/>
            <a:ext cx="2516968" cy="16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517</Words>
  <Application>Microsoft Macintosh PowerPoint</Application>
  <PresentationFormat>On-screen Show (4:3)</PresentationFormat>
  <Paragraphs>184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60</cp:revision>
  <dcterms:created xsi:type="dcterms:W3CDTF">2019-07-01T01:08:52Z</dcterms:created>
  <dcterms:modified xsi:type="dcterms:W3CDTF">2019-08-13T05:34:41Z</dcterms:modified>
</cp:coreProperties>
</file>