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>
      <p:cViewPr varScale="1">
        <p:scale>
          <a:sx n="117" d="100"/>
          <a:sy n="117" d="100"/>
        </p:scale>
        <p:origin x="1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373F4-E0B6-AB43-80EF-246983C958D0}" type="datetimeFigureOut">
              <a:rPr lang="en-US" smtClean="0"/>
              <a:t>8/10/19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708B0-4FC3-324B-AF19-209DBD88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1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28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Eventually</a:t>
            </a:r>
            <a:r>
              <a:rPr lang="en-US" baseline="0" dirty="0" smtClean="0"/>
              <a:t> we are going to use a more complex technique for generating backgrounds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Our worlds are going to get bigger and bigger</a:t>
            </a:r>
            <a:r>
              <a:rPr lang="mr-IN" baseline="0" dirty="0" smtClean="0"/>
              <a:t>…</a:t>
            </a:r>
            <a:r>
              <a:rPr lang="en-AU" baseline="0" dirty="0" smtClean="0"/>
              <a:t>bigger than the screen/viewport</a:t>
            </a:r>
          </a:p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AU" baseline="0" dirty="0" smtClean="0"/>
              <a:t>How might we do this? We can’t use a PictureBox because it covers the canvas</a:t>
            </a:r>
          </a:p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AU" baseline="0" dirty="0" smtClean="0"/>
              <a:t>We can’t DrawImage to the </a:t>
            </a:r>
            <a:r>
              <a:rPr lang="en-AU" baseline="0" dirty="0" err="1" smtClean="0"/>
              <a:t>mainCanvas</a:t>
            </a:r>
            <a:r>
              <a:rPr lang="en-AU" baseline="0" dirty="0" smtClean="0"/>
              <a:t> at the start and then forget it because when our Sprites erase themselves they will leave coloured rectangles all over the place</a:t>
            </a:r>
          </a:p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could, at each timer tick, DrawImage  to the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mainCanvas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draw all the sprites on top. This will work fine. As long as they are drawing to the same Graphics^, the Form and the Sprites can both draw with no problem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this causes multiple screen refreshes, which will rapidly lead to flicker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use another technique, called double buffering</a:t>
            </a:r>
          </a:p>
          <a:p>
            <a:pPr marL="171450" indent="-171450">
              <a:buFont typeface="Arial" charset="0"/>
              <a:buChar char="•"/>
            </a:pPr>
            <a:endParaRPr lang="en-AU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05.1 Directional Sprites</a:t>
            </a:r>
            <a:endParaRPr lang="en-US" sz="4000" b="1" dirty="0" smtClean="0"/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9599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60813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Directional movement</a:t>
            </a: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2743200" y="1646886"/>
            <a:ext cx="3854196" cy="4717463"/>
            <a:chOff x="533399" y="1614228"/>
            <a:chExt cx="3124201" cy="382396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930" t="4943" r="58321" b="56529"/>
            <a:stretch/>
          </p:blipFill>
          <p:spPr>
            <a:xfrm>
              <a:off x="533399" y="1614228"/>
              <a:ext cx="3124201" cy="189097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58333" t="4692" r="833" b="56509"/>
            <a:stretch/>
          </p:blipFill>
          <p:spPr>
            <a:xfrm>
              <a:off x="533399" y="3537856"/>
              <a:ext cx="3124200" cy="19003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724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Directional movement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Simple technique for generating backgrounds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Double buffering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011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102</Words>
  <Application>Microsoft Macintosh PowerPoint</Application>
  <PresentationFormat>On-screen Show (4:3)</PresentationFormat>
  <Paragraphs>26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3</cp:revision>
  <dcterms:created xsi:type="dcterms:W3CDTF">2019-07-01T01:08:54Z</dcterms:created>
  <dcterms:modified xsi:type="dcterms:W3CDTF">2019-08-10T08:59:13Z</dcterms:modified>
</cp:coreProperties>
</file>