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72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28"/>
    <p:restoredTop sz="60392"/>
  </p:normalViewPr>
  <p:slideViewPr>
    <p:cSldViewPr snapToGrid="0" snapToObjects="1">
      <p:cViewPr varScale="1">
        <p:scale>
          <a:sx n="62" d="100"/>
          <a:sy n="62" d="100"/>
        </p:scale>
        <p:origin x="1936" y="1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6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2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5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3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of these sensors are hardware-based and some are software-based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Hardware-based sensors are physical components built into a handset or tablet device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Software-based sensors are not physical devices, although they mimic hardware-based sensors. They are often called virtual sensors</a:t>
            </a: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Most Android-based devices have</a:t>
            </a:r>
            <a:r>
              <a:rPr lang="en-US" baseline="0" dirty="0" smtClean="0"/>
              <a:t> in built-sensors that measure motion, orientation and various environmental conditions such as light and humidity.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Useful for three dimensional movement or positioning (X, Y, Z) and you will be looking at this is the practical later on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can use your phones temperature and humidity sensor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component communicates only with the components directly above and below it.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flows from the applications down to the sensors, and data flows from the sensors up to the applications.</a:t>
            </a: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 component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accesses sensors through the Sensors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SDK API.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Android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A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interface between the hardware drivers and the Android framework. The HAL consist of an interface (sensors.h) and implementation (sensors.cpp). Most native libraries are written in C and C++ for obvious performance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Drivers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interacts with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physical devices.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Sensors Hub</a:t>
            </a:r>
          </a:p>
          <a:p>
            <a:pPr marL="171450" lvl="0" indent="-171450">
              <a:buFontTx/>
              <a:buChar char="-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Sensors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physical MEMs chips making the measurements. In many cases, several physical sensors are present on the same chip.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5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Motion sensors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acceleration forces and rotational forces along three axes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accelerometers, gravity sensors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gyroscopes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Environmental sensors measure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air temperature and pressure, light and humidity </a:t>
            </a:r>
            <a:r>
              <a:rPr lang="mr-I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barometers and thermometers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Position sensors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 the physical position of a device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orientation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magnetometers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You </a:t>
            </a:r>
            <a:r>
              <a:rPr lang="en-US" b="0" baseline="0" dirty="0" smtClean="0"/>
              <a:t>want to make sure to disable your sensors that you don</a:t>
            </a:r>
            <a:r>
              <a:rPr lang="mr-IN" b="0" baseline="0" dirty="0" smtClean="0"/>
              <a:t>’</a:t>
            </a:r>
            <a:r>
              <a:rPr lang="en-US" b="0" baseline="0" dirty="0" smtClean="0"/>
              <a:t>t need or use, especially when your app is not in use. Failing to do so can drain your battery in a few hours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Just want to point out that the system will not disable sensors automatically when the screen turns off</a:t>
            </a:r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can change at a high rate, which means the system may call the </a:t>
            </a:r>
            <a:r>
              <a:rPr lang="en-US" dirty="0" smtClean="0"/>
              <a:t>onSensorChanged()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quite often. If you are calling different sensors in the </a:t>
            </a:r>
            <a:r>
              <a:rPr lang="en-US" dirty="0" smtClean="0"/>
              <a:t>onSensorChanged()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will block it. It best to do as little as possible</a:t>
            </a:r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last year, there are several methods and constants that have deprecated. For example, the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TYPE_ORIENTATION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 type has been deprecated</a:t>
            </a:r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 that a sensor exists on a device before you attempt to acquire data from it. Don't assume that a sensor exists simply because it's a frequently-used sensor.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should always verify that a sensor exists on a device before you attempt to get data from it. Don’t assume that sensor exists because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it's a frequently-used sensor.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may have a phone that is six or seven years. It is likely that it doesn’t have modern in-built sensors </a:t>
            </a:r>
            <a:endParaRPr lang="en-US" b="1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Sensors </a:t>
            </a:r>
            <a:r>
              <a:rPr lang="en-US" b="0" baseline="0" dirty="0" smtClean="0"/>
              <a:t>can provide data at very high rates. You want to allow the system to send extra so you don</a:t>
            </a:r>
            <a:r>
              <a:rPr lang="mr-IN" b="0" baseline="0" dirty="0" smtClean="0"/>
              <a:t>’</a:t>
            </a:r>
            <a:r>
              <a:rPr lang="en-US" b="0" baseline="0" dirty="0" smtClean="0"/>
              <a:t>t waste system resources and batter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SensorManager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that provides various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methods for accessing and listing sensors, registering and unregistering sensor events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SENSOR_DELAY_FASTEST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- 0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SENSOR_DELAY_GAME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- 20,000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SENSOR_DELAY_UI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- 60,000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microsecond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SENSOR_DELAY_NORMAL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- 200,000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microseconds(200 milliseconds)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E417-14EE-2444-894C-A3656C1DB430}" type="datetime1">
              <a:rPr lang="en-NZ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DCA0-A4A6-9D48-84F5-7232635DF6BA}" type="datetime1">
              <a:rPr lang="en-NZ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096E-6853-A041-AFF2-595173A2A13C}" type="datetime1">
              <a:rPr lang="en-NZ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4933-5F59-8E48-ABB7-AE1E0E83106D}" type="datetime1">
              <a:rPr lang="en-NZ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46A8-9728-3346-9A90-F502A2199D87}" type="datetime1">
              <a:rPr lang="en-NZ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24E1B-3B51-7E47-A05F-0C8BB03B7204}" type="datetime1">
              <a:rPr lang="en-NZ" smtClean="0"/>
              <a:t>15/05/19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A91FB-B7F0-4A45-917B-20518036F792}" type="datetime1">
              <a:rPr lang="en-NZ" smtClean="0"/>
              <a:t>15/05/19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F5F9-E45B-F849-BC81-293D772189B3}" type="datetime1">
              <a:rPr lang="en-NZ" smtClean="0"/>
              <a:t>15/05/19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94DC3-2A75-6E46-8F13-7941D2778A5A}" type="datetime1">
              <a:rPr lang="en-NZ" smtClean="0"/>
              <a:t>15/05/19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C0-A7E8-BA40-B736-C313CC296068}" type="datetime1">
              <a:rPr lang="en-NZ" smtClean="0"/>
              <a:t>15/05/19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8796-7DD7-B340-8B58-B4287FE413F1}" type="datetime1">
              <a:rPr lang="en-NZ" smtClean="0"/>
              <a:t>15/05/19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3E60C-C878-7649-BC5D-2A913AF0ED9E}" type="datetime1">
              <a:rPr lang="en-NZ" smtClean="0"/>
              <a:t>15/05/19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Design and Development of Applications for Mobile Devices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eveloper.android.com/guide/topics/sensors/sensors_overview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/>
              <a:t>Design and Development of Applications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for </a:t>
            </a:r>
            <a:r>
              <a:rPr lang="en-US" sz="3800" b="1" dirty="0"/>
              <a:t>Mobile </a:t>
            </a:r>
            <a:r>
              <a:rPr lang="en-US" sz="3800" b="1" dirty="0" smtClean="0"/>
              <a:t>Devices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Sensors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Semester 1</a:t>
            </a:r>
            <a:r>
              <a:rPr lang="en-US" sz="3800" b="1" smtClean="0"/>
              <a:t>, 2019</a:t>
            </a:r>
            <a:endParaRPr lang="en-US" sz="3800" b="1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Lab 1: Sensor Exploration (Groups) Continue</a:t>
            </a:r>
          </a:p>
          <a:p>
            <a:r>
              <a:rPr lang="en-US" sz="3800" dirty="0" smtClean="0"/>
              <a:t>	</a:t>
            </a:r>
          </a:p>
          <a:p>
            <a:r>
              <a:rPr lang="en-US" sz="3800" dirty="0"/>
              <a:t>	</a:t>
            </a:r>
            <a:r>
              <a:rPr lang="en-US" sz="3000" dirty="0" smtClean="0"/>
              <a:t>Implement the following functionality: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 all the sensors on your phone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Display the X, Y and Z tilt values using the accelerometer </a:t>
            </a:r>
            <a:r>
              <a:rPr lang="en-US" sz="2500" dirty="0" smtClean="0"/>
              <a:t>sensor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If you have a light sensor, display the illumination level and values as you move your phone from light to dark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If </a:t>
            </a:r>
            <a:r>
              <a:rPr lang="en-US" sz="2500" dirty="0"/>
              <a:t>you have a proximity sensor, display </a:t>
            </a:r>
            <a:r>
              <a:rPr lang="en-US" sz="2500" b="1" dirty="0"/>
              <a:t>“Near” </a:t>
            </a:r>
            <a:r>
              <a:rPr lang="en-US" sz="2500" dirty="0"/>
              <a:t>when the phone is &lt; 5cm from a surface (e.g. your hand) and </a:t>
            </a:r>
            <a:r>
              <a:rPr lang="en-US" sz="2500" b="1" dirty="0"/>
              <a:t>“Far” </a:t>
            </a:r>
            <a:r>
              <a:rPr lang="en-US" sz="2500" dirty="0"/>
              <a:t>when the phone is &gt; 5cm from </a:t>
            </a:r>
            <a:r>
              <a:rPr lang="en-US" sz="2500" dirty="0" smtClean="0"/>
              <a:t>surface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Lab 1: Sensor Exploration (Groups) Example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40" y="2382806"/>
            <a:ext cx="2235119" cy="397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8625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Lab 2: Sensor Animation (Individual)</a:t>
            </a:r>
            <a:r>
              <a:rPr lang="en-US" sz="3800" dirty="0" smtClean="0"/>
              <a:t>	</a:t>
            </a:r>
          </a:p>
          <a:p>
            <a:pPr marL="0" lvl="2"/>
            <a:endParaRPr lang="en-US" sz="3800" dirty="0"/>
          </a:p>
          <a:p>
            <a:pPr lvl="2"/>
            <a:r>
              <a:rPr lang="en-US" sz="3000" dirty="0"/>
              <a:t>Implement the following functionality:</a:t>
            </a:r>
          </a:p>
          <a:p>
            <a:pPr marL="2400300" lvl="4" indent="-571500">
              <a:buFont typeface="Arial" charset="0"/>
              <a:buChar char="•"/>
            </a:pPr>
            <a:r>
              <a:rPr lang="en-US" sz="2500" dirty="0"/>
              <a:t>Create an animation that responds to tilting on the X and Y axis</a:t>
            </a:r>
          </a:p>
          <a:p>
            <a:pPr marL="0" lvl="2"/>
            <a:endParaRPr lang="en-US" sz="3800" dirty="0" smtClean="0"/>
          </a:p>
          <a:p>
            <a:pPr marL="0" lvl="2"/>
            <a:r>
              <a:rPr lang="en-US" sz="3800" dirty="0"/>
              <a:t>	</a:t>
            </a:r>
            <a:r>
              <a:rPr lang="en-US" sz="3000" dirty="0" smtClean="0"/>
              <a:t>Link to sensors overview</a:t>
            </a:r>
          </a:p>
          <a:p>
            <a:r>
              <a:rPr lang="en-US" sz="3800" dirty="0"/>
              <a:t>	</a:t>
            </a:r>
            <a:r>
              <a:rPr lang="en-US" sz="2500" dirty="0">
                <a:hlinkClick r:id="rId3"/>
              </a:rPr>
              <a:t>http://</a:t>
            </a:r>
            <a:r>
              <a:rPr lang="en-US" sz="2500" dirty="0" smtClean="0">
                <a:hlinkClick r:id="rId3"/>
              </a:rPr>
              <a:t>developer.android.com/guide/topics/sensors/sensors_overview.html</a:t>
            </a:r>
            <a:endParaRPr lang="en-US" sz="25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Please take note</a:t>
            </a:r>
          </a:p>
          <a:p>
            <a:pPr marL="0" lvl="2"/>
            <a:r>
              <a:rPr lang="en-US" sz="3800" dirty="0" smtClean="0"/>
              <a:t>	</a:t>
            </a:r>
          </a:p>
          <a:p>
            <a:r>
              <a:rPr lang="en-US" sz="3800" dirty="0"/>
              <a:t>	</a:t>
            </a:r>
            <a:r>
              <a:rPr lang="en-US" sz="3000" dirty="0" smtClean="0"/>
              <a:t>There are examples online where the sensor event handlers are written 	as part of the activity. </a:t>
            </a:r>
            <a:r>
              <a:rPr lang="en-US" sz="3000" b="1" dirty="0" smtClean="0"/>
              <a:t>Please do not do this</a:t>
            </a:r>
            <a:r>
              <a:rPr lang="en-US" sz="3000" dirty="0" smtClean="0"/>
              <a:t>. Instead, implement your 	event handler as inner classes.</a:t>
            </a:r>
          </a:p>
          <a:p>
            <a:endParaRPr lang="en-US" sz="3000" dirty="0"/>
          </a:p>
          <a:p>
            <a:r>
              <a:rPr lang="en-US" sz="3000" dirty="0" smtClean="0"/>
              <a:t>	Provide correct handlers for the onPause() and 	onResume() methods. </a:t>
            </a:r>
          </a:p>
          <a:p>
            <a:r>
              <a:rPr lang="en-US" sz="3000" dirty="0"/>
              <a:t>	</a:t>
            </a:r>
            <a:r>
              <a:rPr lang="en-US" sz="3000" dirty="0" smtClean="0"/>
              <a:t>If you are unsure, refer to the code snippet on slide eight.</a:t>
            </a:r>
            <a:endParaRPr lang="en-US" sz="3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6007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Mobile going forward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This week will discussing sensors and camera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Next week is the last week of content for the paper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Lab work and marks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Assignments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What are Android sensors?</a:t>
            </a:r>
          </a:p>
          <a:p>
            <a:endParaRPr lang="en-US" sz="3800" dirty="0"/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Measures motion, orientation, etc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Provide high accuracy and precision</a:t>
            </a:r>
          </a:p>
          <a:p>
            <a:pPr marL="1371600" lvl="2" indent="-457200">
              <a:buFont typeface="Arial" charset="0"/>
              <a:buChar char="•"/>
            </a:pPr>
            <a:r>
              <a:rPr lang="en-US" sz="3000" dirty="0" smtClean="0"/>
              <a:t>Practical example would be calculating moisture in a room</a:t>
            </a:r>
          </a:p>
        </p:txBody>
      </p:sp>
    </p:spTree>
    <p:extLst>
      <p:ext uri="{BB962C8B-B14F-4D97-AF65-F5344CB8AC3E}">
        <p14:creationId xmlns:p14="http://schemas.microsoft.com/office/powerpoint/2010/main" val="180938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17235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Sensor stack</a:t>
            </a:r>
          </a:p>
          <a:p>
            <a:endParaRPr lang="en-US" sz="3800" dirty="0"/>
          </a:p>
          <a:p>
            <a:pPr lvl="2"/>
            <a:r>
              <a:rPr lang="en-US" sz="3000" dirty="0" smtClean="0"/>
              <a:t>What are the components???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965" y="1299607"/>
            <a:ext cx="3897835" cy="459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b="1" dirty="0" smtClean="0"/>
              <a:t>	Sensor types</a:t>
            </a:r>
          </a:p>
          <a:p>
            <a:endParaRPr lang="en-US" sz="38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Motion sensors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Environmental sensors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Position sensors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Raw sensors vs Composite sensors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b="1" dirty="0" smtClean="0"/>
              <a:t>	List of sensors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19" y="1299607"/>
            <a:ext cx="3792229" cy="47513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211" y="1299607"/>
            <a:ext cx="2681589" cy="47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9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6779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Best </a:t>
            </a:r>
            <a:r>
              <a:rPr lang="en-US" sz="3800" b="1" dirty="0"/>
              <a:t>practices for accessing and using </a:t>
            </a:r>
            <a:r>
              <a:rPr lang="en-US" sz="3800" b="1" dirty="0" smtClean="0"/>
              <a:t>sensors</a:t>
            </a:r>
          </a:p>
          <a:p>
            <a:endParaRPr lang="en-US" sz="4000" dirty="0" smtClean="0"/>
          </a:p>
          <a:p>
            <a:pPr lvl="2"/>
            <a:r>
              <a:rPr lang="en-US" sz="3000" dirty="0" smtClean="0"/>
              <a:t>There are five best practices that you should consider:</a:t>
            </a:r>
            <a:endParaRPr lang="en-US" sz="30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Unregister sensor listeners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Do not block the onSensorChanged() method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Avoid using deprecated methods or sensor types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Verify sensors before you use them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Choose sensor delays carefully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Unregister sensor listeners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85" y="2289771"/>
            <a:ext cx="9393630" cy="375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2"/>
            <a:r>
              <a:rPr lang="en-US" sz="3800" b="1" dirty="0" smtClean="0"/>
              <a:t>	Lab 1: Sensor Exploration (Groups)</a:t>
            </a:r>
          </a:p>
          <a:p>
            <a:r>
              <a:rPr lang="en-US" sz="3800" dirty="0" smtClean="0"/>
              <a:t>	</a:t>
            </a:r>
          </a:p>
          <a:p>
            <a:r>
              <a:rPr lang="en-US" sz="3800" dirty="0"/>
              <a:t>	</a:t>
            </a:r>
            <a:r>
              <a:rPr lang="en-US" sz="3000" dirty="0" smtClean="0"/>
              <a:t>In lab 1, you will be explore the accelerometer, light and proximity 	sensors. Open up Android Studio and create a new application.</a:t>
            </a:r>
            <a:endParaRPr lang="en-US" sz="3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405</Words>
  <Application>Microsoft Macintosh PowerPoint</Application>
  <PresentationFormat>Widescreen</PresentationFormat>
  <Paragraphs>116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54</cp:revision>
  <cp:lastPrinted>2019-04-29T15:07:08Z</cp:lastPrinted>
  <dcterms:created xsi:type="dcterms:W3CDTF">2019-04-26T14:04:32Z</dcterms:created>
  <dcterms:modified xsi:type="dcterms:W3CDTF">2019-05-15T02:30:46Z</dcterms:modified>
</cp:coreProperties>
</file>