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9" r:id="rId16"/>
    <p:sldId id="270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03"/>
    <p:restoredTop sz="70256"/>
  </p:normalViewPr>
  <p:slideViewPr>
    <p:cSldViewPr snapToGrid="0" snapToObjects="1">
      <p:cViewPr varScale="1">
        <p:scale>
          <a:sx n="81" d="100"/>
          <a:sy n="81" d="100"/>
        </p:scale>
        <p:origin x="978" y="7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2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Check your emulator has a camera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it has a camera,  it will</a:t>
            </a:r>
            <a:r>
              <a:rPr lang="en-US" baseline="0" dirty="0" smtClean="0"/>
              <a:t> launch an emulated app, as shown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green square currently will bounce of the screen and change to red periodically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8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9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7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E417-14EE-2444-894C-A3656C1DB430}" type="datetime1">
              <a:rPr lang="en-NZ" smtClean="0"/>
              <a:t>16/05/2019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CA0-A4A6-9D48-84F5-7232635DF6BA}" type="datetime1">
              <a:rPr lang="en-NZ" smtClean="0"/>
              <a:t>16/05/2019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096E-6853-A041-AFF2-595173A2A13C}" type="datetime1">
              <a:rPr lang="en-NZ" smtClean="0"/>
              <a:t>16/05/2019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4933-5F59-8E48-ABB7-AE1E0E83106D}" type="datetime1">
              <a:rPr lang="en-NZ" smtClean="0"/>
              <a:t>16/05/2019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46A8-9728-3346-9A90-F502A2199D87}" type="datetime1">
              <a:rPr lang="en-NZ" smtClean="0"/>
              <a:t>16/05/2019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4E1B-3B51-7E47-A05F-0C8BB03B7204}" type="datetime1">
              <a:rPr lang="en-NZ" smtClean="0"/>
              <a:t>16/05/2019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91FB-B7F0-4A45-917B-20518036F792}" type="datetime1">
              <a:rPr lang="en-NZ" smtClean="0"/>
              <a:t>16/05/2019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F5F9-E45B-F849-BC81-293D772189B3}" type="datetime1">
              <a:rPr lang="en-NZ" smtClean="0"/>
              <a:t>16/05/2019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DC3-2A75-6E46-8F13-7941D2778A5A}" type="datetime1">
              <a:rPr lang="en-NZ" smtClean="0"/>
              <a:t>16/05/2019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C0-A7E8-BA40-B736-C313CC296068}" type="datetime1">
              <a:rPr lang="en-NZ" smtClean="0"/>
              <a:t>16/05/2019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8796-7DD7-B340-8B58-B4287FE413F1}" type="datetime1">
              <a:rPr lang="en-NZ" smtClean="0"/>
              <a:t>16/05/2019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E60C-C878-7649-BC5D-2A913AF0ED9E}" type="datetime1">
              <a:rPr lang="en-NZ" smtClean="0"/>
              <a:t>16/05/2019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Design and Development of Applications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for </a:t>
            </a:r>
            <a:r>
              <a:rPr lang="en-US" sz="3800" b="1" dirty="0"/>
              <a:t>Mobile </a:t>
            </a:r>
            <a:r>
              <a:rPr lang="en-US" sz="3800" b="1" dirty="0" smtClean="0"/>
              <a:t>Devices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Camera and 3</a:t>
            </a:r>
            <a:r>
              <a:rPr lang="en-US" sz="3800" b="1" baseline="30000" dirty="0" smtClean="0"/>
              <a:t>rd</a:t>
            </a:r>
            <a:r>
              <a:rPr lang="en-US" sz="3800" b="1" dirty="0" smtClean="0"/>
              <a:t> Party Libraries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Semester 1, 2019</a:t>
            </a:r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Callback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1291" y="2185625"/>
            <a:ext cx="7349418" cy="41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2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2934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Technical note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If the user rotates the phone while using the camera, your app will crash. This is caused by the tear-down cycle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To prevent the tear-down on rotation, add this attribute to your activity in the manifest </a:t>
            </a:r>
          </a:p>
          <a:p>
            <a:pPr marL="1371600" lvl="2" indent="-457200">
              <a:buFont typeface="Arial" charset="0"/>
              <a:buChar char="•"/>
            </a:pPr>
            <a:endParaRPr lang="en-US" sz="3000" dirty="0">
              <a:solidFill>
                <a:srgbClr val="660E7A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NZ" sz="2500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android</a:t>
            </a:r>
            <a:r>
              <a:rPr lang="en-NZ" sz="25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:configChanges</a:t>
            </a:r>
            <a:r>
              <a:rPr lang="en-NZ" sz="2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NZ" sz="25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NZ" sz="25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orientation|screenSize</a:t>
            </a:r>
            <a:r>
              <a:rPr lang="en-NZ" sz="25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NZ" sz="2500" dirty="0">
              <a:latin typeface="Courier New" pitchFamily="49" charset="0"/>
              <a:cs typeface="Courier New" pitchFamily="49" charset="0"/>
            </a:endParaRPr>
          </a:p>
          <a:p>
            <a:pPr marL="1371600" lvl="2" indent="-457200">
              <a:buFont typeface="Arial" charset="0"/>
              <a:buChar char="•"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987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Emulator camera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1288" y="2153582"/>
            <a:ext cx="67564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67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33547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Using a real phone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Open the </a:t>
            </a:r>
            <a:r>
              <a:rPr lang="en-US" sz="3000" b="1" dirty="0" smtClean="0"/>
              <a:t>Developer Options </a:t>
            </a:r>
            <a:r>
              <a:rPr lang="en-US" sz="3000" dirty="0" smtClean="0"/>
              <a:t>menu item</a:t>
            </a:r>
            <a:endParaRPr lang="en-US" sz="2800" dirty="0"/>
          </a:p>
          <a:p>
            <a:pPr marL="1371600" lvl="2" indent="-457200">
              <a:buFont typeface="Arial" charset="0"/>
              <a:buChar char="•"/>
            </a:pPr>
            <a:r>
              <a:rPr lang="en-US" sz="2800" dirty="0" smtClean="0"/>
              <a:t>Enabled Developer Option and USB Debugging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 smtClean="0"/>
              <a:t>Connect your phone to the computer via USB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 smtClean="0"/>
              <a:t>Install drivers if you must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 smtClean="0"/>
              <a:t>Your phone version will appear in the AVD run list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263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9087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Practical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Photo Mosaic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Please do this practical using API 21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Set the minSdkVersion and targetSdkVersion to 21</a:t>
            </a:r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/>
              <a:t>Build an application that lets the user take a photo, which is then displayed as a 4-tile </a:t>
            </a:r>
            <a:r>
              <a:rPr lang="en-US" sz="3000" dirty="0" smtClean="0"/>
              <a:t>mosaic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/>
              <a:t>Test your application both with the emulator and with a real Android device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289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Practical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Photo Mosaic Emulator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07" y="2021806"/>
            <a:ext cx="2412817" cy="4289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14" y="2358210"/>
            <a:ext cx="5766279" cy="32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Practical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Photo Mosaic Phone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48" y="2224297"/>
            <a:ext cx="2324280" cy="41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4470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Technical note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/>
              <a:t>If your images are too large, Android will not load them correctly into your </a:t>
            </a:r>
            <a:r>
              <a:rPr lang="en-US" sz="3000" dirty="0" smtClean="0"/>
              <a:t>ImageViews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/>
              <a:t>No error is </a:t>
            </a:r>
            <a:r>
              <a:rPr lang="en-US" sz="3000" dirty="0" smtClean="0"/>
              <a:t>thrown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/>
              <a:t>Reduce the fetched bitmap (using the appropriate static method of the Bitmap class) before assignment to the ImageView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5470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3</a:t>
            </a:r>
            <a:r>
              <a:rPr lang="en-US" sz="3800" b="1" baseline="30000" dirty="0" smtClean="0"/>
              <a:t>rd</a:t>
            </a:r>
            <a:r>
              <a:rPr lang="en-US" sz="3800" b="1" dirty="0" smtClean="0"/>
              <a:t> party services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Self-study lab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Handout with be provided in the drive</a:t>
            </a:r>
          </a:p>
        </p:txBody>
      </p:sp>
    </p:spTree>
    <p:extLst>
      <p:ext uri="{BB962C8B-B14F-4D97-AF65-F5344CB8AC3E}">
        <p14:creationId xmlns:p14="http://schemas.microsoft.com/office/powerpoint/2010/main" val="18981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4935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Using the camera</a:t>
            </a:r>
          </a:p>
          <a:p>
            <a:endParaRPr lang="en-US" sz="38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Coding options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US" sz="3000" dirty="0" smtClean="0"/>
              <a:t>Launch an intent that starts the on-board camera app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US" sz="3000" dirty="0" smtClean="0"/>
              <a:t>Write your own low-level code to control the camera device</a:t>
            </a:r>
          </a:p>
          <a:p>
            <a:pPr marL="1371600" lvl="2" indent="-457200">
              <a:buFont typeface="Arial" charset="0"/>
              <a:buChar char="•"/>
            </a:pPr>
            <a:endParaRPr lang="en-US" sz="30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Development options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US" sz="3000" dirty="0" smtClean="0"/>
              <a:t>Using the emulator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US" sz="3000" dirty="0" smtClean="0"/>
              <a:t>Using a real device</a:t>
            </a:r>
          </a:p>
        </p:txBody>
      </p:sp>
    </p:spTree>
    <p:extLst>
      <p:ext uri="{BB962C8B-B14F-4D97-AF65-F5344CB8AC3E}">
        <p14:creationId xmlns:p14="http://schemas.microsoft.com/office/powerpoint/2010/main" val="16233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9552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Camera via intent</a:t>
            </a:r>
          </a:p>
          <a:p>
            <a:endParaRPr lang="en-US" sz="38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Setup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US" sz="2500" dirty="0" smtClean="0"/>
              <a:t>Create a unique file name and path for your image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US" sz="2500" dirty="0" smtClean="0"/>
              <a:t>Create the appropriate file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US" sz="2500" dirty="0" smtClean="0"/>
              <a:t>Create an intent to launch the camera app and assign your file to the intent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Launch</a:t>
            </a:r>
            <a:endParaRPr lang="en-US" sz="3000" dirty="0"/>
          </a:p>
          <a:p>
            <a:pPr marL="1828800" lvl="3" indent="-457200">
              <a:buFont typeface="Arial" charset="0"/>
              <a:buChar char="•"/>
            </a:pPr>
            <a:r>
              <a:rPr lang="en-US" sz="2500" dirty="0" smtClean="0"/>
              <a:t>Launch the intent with startActivityForResult(). This transfers control to the camera app</a:t>
            </a:r>
            <a:endParaRPr lang="en-US" sz="25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Callback</a:t>
            </a:r>
            <a:endParaRPr lang="en-US" sz="3000" dirty="0"/>
          </a:p>
          <a:p>
            <a:pPr marL="1828800" lvl="3" indent="-457200">
              <a:buFont typeface="Arial" charset="0"/>
              <a:buChar char="•"/>
            </a:pPr>
            <a:r>
              <a:rPr lang="en-US" sz="2500" dirty="0" smtClean="0"/>
              <a:t>Write an onActivityResult() handler to run after control is returned to your app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876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1088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Setup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Use internal app storage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US" sz="2500" dirty="0" smtClean="0"/>
              <a:t>Call openFileOutput()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NZ" sz="2500" dirty="0" smtClean="0"/>
              <a:t>developer.android.com/training/basics/data-storage/</a:t>
            </a:r>
            <a:r>
              <a:rPr lang="en-NZ" sz="2500" dirty="0" err="1" smtClean="0"/>
              <a:t>files.html</a:t>
            </a:r>
            <a:endParaRPr lang="en-US" sz="25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Use the system image directory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NZ" sz="2500" b="1" dirty="0" err="1" smtClean="0"/>
              <a:t>Environment.getExternalStoragePublicDirectory</a:t>
            </a:r>
            <a:r>
              <a:rPr lang="en-NZ" sz="2500" b="1" dirty="0" smtClean="0"/>
              <a:t>(</a:t>
            </a:r>
            <a:r>
              <a:rPr lang="en-NZ" sz="2500" b="1" dirty="0" err="1" smtClean="0"/>
              <a:t>Environment.DIRECTORY_PICTURES</a:t>
            </a:r>
            <a:r>
              <a:rPr lang="en-NZ" sz="2500" b="1" dirty="0" smtClean="0"/>
              <a:t>);</a:t>
            </a:r>
          </a:p>
          <a:p>
            <a:pPr marL="1828800" lvl="3" indent="-457200">
              <a:buFont typeface="Arial" charset="0"/>
              <a:buChar char="•"/>
            </a:pPr>
            <a:r>
              <a:rPr lang="en-NZ" sz="2500" dirty="0" smtClean="0"/>
              <a:t>Include </a:t>
            </a:r>
            <a:r>
              <a:rPr lang="en-NZ" sz="2500" b="1" dirty="0"/>
              <a:t>WRITE_EXTERNAL_STORAGE</a:t>
            </a:r>
            <a:r>
              <a:rPr lang="en-NZ" sz="2500" dirty="0"/>
              <a:t> permission in 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6179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4470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Setup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Get the image root path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Create a subdirectory for your app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Generate a timestamp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Build the complete path name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Create the file in the subdirectory</a:t>
            </a:r>
          </a:p>
        </p:txBody>
      </p:sp>
    </p:spTree>
    <p:extLst>
      <p:ext uri="{BB962C8B-B14F-4D97-AF65-F5344CB8AC3E}">
        <p14:creationId xmlns:p14="http://schemas.microsoft.com/office/powerpoint/2010/main" val="14673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Setup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6110" y="2104845"/>
            <a:ext cx="9179780" cy="4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33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Launch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Generate a URI from your file object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Create an implicit intent with input argument </a:t>
            </a:r>
            <a:r>
              <a:rPr lang="en-US" sz="3000" b="1" dirty="0" smtClean="0"/>
              <a:t>ACTION_IMAGE_CAPTURE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Use putExtra() to attach the URI to the intent. Use the </a:t>
            </a:r>
            <a:r>
              <a:rPr lang="en-US" sz="3000" b="1" dirty="0" smtClean="0"/>
              <a:t>MediaStore.EXTRA_OUTPUT</a:t>
            </a:r>
            <a:r>
              <a:rPr lang="en-US" sz="3000" dirty="0" smtClean="0"/>
              <a:t> system key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800" dirty="0"/>
              <a:t>Call </a:t>
            </a:r>
            <a:r>
              <a:rPr lang="en-NZ" sz="2800" dirty="0"/>
              <a:t>startActivityForResult</a:t>
            </a:r>
            <a:r>
              <a:rPr lang="en-NZ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58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Launch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7132" y="2262483"/>
            <a:ext cx="9057736" cy="380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5237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Callback</a:t>
            </a:r>
          </a:p>
          <a:p>
            <a:endParaRPr lang="en-US" sz="30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OnActivityResult() is raised after the user takes a picture and saves it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In your onActivityResult() handler, you can fetch the image from memory and use it</a:t>
            </a:r>
          </a:p>
        </p:txBody>
      </p:sp>
    </p:spTree>
    <p:extLst>
      <p:ext uri="{BB962C8B-B14F-4D97-AF65-F5344CB8AC3E}">
        <p14:creationId xmlns:p14="http://schemas.microsoft.com/office/powerpoint/2010/main" val="1502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87</Words>
  <Application>Microsoft Office PowerPoint</Application>
  <PresentationFormat>Widescreen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</cp:lastModifiedBy>
  <cp:revision>51</cp:revision>
  <cp:lastPrinted>2019-04-29T15:07:08Z</cp:lastPrinted>
  <dcterms:created xsi:type="dcterms:W3CDTF">2019-04-26T14:04:32Z</dcterms:created>
  <dcterms:modified xsi:type="dcterms:W3CDTF">2019-05-16T03:23:19Z</dcterms:modified>
</cp:coreProperties>
</file>