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54"/>
  </p:normalViewPr>
  <p:slideViewPr>
    <p:cSldViewPr snapToGrid="0" snapToObjects="1">
      <p:cViewPr varScale="1">
        <p:scale>
          <a:sx n="111" d="100"/>
          <a:sy n="111" d="100"/>
        </p:scale>
        <p:origin x="2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smtClean="0"/>
              <a:t>Functional Programming with Python I</a:t>
            </a:r>
            <a:endParaRPr lang="en-US" sz="3800" b="1" dirty="0" smtClean="0"/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15</cp:revision>
  <dcterms:created xsi:type="dcterms:W3CDTF">2019-04-26T14:04:32Z</dcterms:created>
  <dcterms:modified xsi:type="dcterms:W3CDTF">2019-05-01T11:43:52Z</dcterms:modified>
</cp:coreProperties>
</file>