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8"/>
    <p:restoredTop sz="94648"/>
  </p:normalViewPr>
  <p:slideViewPr>
    <p:cSldViewPr>
      <p:cViewPr varScale="1">
        <p:scale>
          <a:sx n="66" d="100"/>
          <a:sy n="66" d="100"/>
        </p:scale>
        <p:origin x="184" y="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0827-D10E-7243-BAB1-FD33688D9066}" type="datetimeFigureOut">
              <a:rPr lang="en-US" smtClean="0"/>
              <a:t>7/7/19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7C19-9E0E-4142-AAC1-12A23B691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02.1 File Structure</a:t>
            </a:r>
            <a:endParaRPr lang="en-US" sz="4000" b="1" dirty="0" smtClean="0"/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2858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78" y="1905000"/>
            <a:ext cx="50964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Implementing one line methods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29" y="1828800"/>
            <a:ext cx="583194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.h and .cpp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1046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C++ class definition syntax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Variables are declared but not initialised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Function prototypes are declared but no </a:t>
            </a:r>
          </a:p>
          <a:p>
            <a:pPr lvl="2"/>
            <a:r>
              <a:rPr lang="en-US" sz="2500" dirty="0" smtClean="0"/>
              <a:t>	implementation code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Visual C++ classes either have ref or value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value class is one with no methods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There are three scoping options </a:t>
            </a:r>
            <a:r>
              <a:rPr lang="mr-IN" sz="2500" dirty="0" smtClean="0"/>
              <a:t>–</a:t>
            </a:r>
            <a:r>
              <a:rPr lang="en-US" sz="2500" dirty="0" smtClean="0"/>
              <a:t> private, </a:t>
            </a:r>
          </a:p>
          <a:p>
            <a:pPr lvl="2"/>
            <a:r>
              <a:rPr lang="en-US" sz="2500" dirty="0" smtClean="0"/>
              <a:t>	protected and public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7097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828800"/>
            <a:ext cx="39751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Animal.h</a:t>
            </a:r>
            <a:r>
              <a:rPr lang="en-US" sz="3500" b="1" dirty="0" smtClean="0"/>
              <a:t> 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1" y="2057400"/>
            <a:ext cx="720529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9" y="2286000"/>
            <a:ext cx="7639621" cy="18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65" y="1987550"/>
            <a:ext cx="5358269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07" y="2133600"/>
            <a:ext cx="7247577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Animal.h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2" y="1905000"/>
            <a:ext cx="6856527" cy="43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63</Words>
  <Application>Microsoft Macintosh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10</cp:revision>
  <dcterms:created xsi:type="dcterms:W3CDTF">2019-07-01T01:08:48Z</dcterms:created>
  <dcterms:modified xsi:type="dcterms:W3CDTF">2019-07-07T21:36:25Z</dcterms:modified>
</cp:coreProperties>
</file>