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21"/>
    <p:restoredTop sz="94648"/>
  </p:normalViewPr>
  <p:slideViewPr>
    <p:cSldViewPr>
      <p:cViewPr varScale="1">
        <p:scale>
          <a:sx n="117" d="100"/>
          <a:sy n="117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45291-61AB-724F-9560-20DDC41DDDFF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0A07-34D9-614B-9ABE-82296142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11.2 </a:t>
            </a:r>
            <a:r>
              <a:rPr lang="en-US" sz="4000" b="1" dirty="0" smtClean="0"/>
              <a:t>Intro to </a:t>
            </a:r>
            <a:r>
              <a:rPr lang="en-US" sz="4000" b="1" dirty="0"/>
              <a:t>P</a:t>
            </a:r>
            <a:r>
              <a:rPr lang="en-US" sz="4000" b="1" dirty="0" smtClean="0"/>
              <a:t>ython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533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Tuples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Once declared, they can’t be changed.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Used liked a database record.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TypeError: ‘tuple’ object does not support item 	assignment.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45" y="3581400"/>
            <a:ext cx="4118309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Dictionaries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languages should have a type of dictionary.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They are seperated by a colon.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2895600"/>
            <a:ext cx="5067300" cy="33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3783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Classes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Declare with class keyword.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Methods are declared within the code block.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methods have self as their 1</a:t>
            </a:r>
            <a:r>
              <a:rPr lang="en-US" sz="2500" baseline="30000" dirty="0" smtClean="0"/>
              <a:t>st</a:t>
            </a:r>
            <a:r>
              <a:rPr lang="en-US" sz="2500" dirty="0" smtClean="0"/>
              <a:t> argument.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constructor must be called __init__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Data members: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Are not pre-declared.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If created outside any method, they are </a:t>
            </a:r>
            <a:r>
              <a:rPr lang="en-US" sz="2000" dirty="0" smtClean="0"/>
              <a:t>static.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If created inside a method without prefix, they are local to the </a:t>
            </a:r>
            <a:r>
              <a:rPr lang="en-US" sz="2000" dirty="0" smtClean="0"/>
              <a:t>method.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If declared inside a method and prefaced with self, they are class data </a:t>
            </a:r>
            <a:r>
              <a:rPr lang="en-US" sz="2000" dirty="0" smtClean="0"/>
              <a:t>members.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AU" sz="3500" b="1" dirty="0" smtClean="0"/>
              <a:t> classes 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35" y="1752600"/>
            <a:ext cx="5131922" cy="45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Sequences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Ordered sets.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Powerful operation on sequence types.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46" y="2895600"/>
            <a:ext cx="3314700" cy="34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Index s</a:t>
            </a:r>
            <a:r>
              <a:rPr lang="en-US" sz="3500" b="1" dirty="0" smtClean="0"/>
              <a:t>licing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More complex indexing option.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is inclusive and end is exclusive.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Negative index slicing.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Good for stripping strings.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empty strings.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96" y="4038600"/>
            <a:ext cx="4724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negative index slicing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209800"/>
            <a:ext cx="6680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Omitting an index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Means “all”.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[start:] </a:t>
            </a:r>
            <a:r>
              <a:rPr lang="mr-IN" sz="2500" dirty="0" smtClean="0"/>
              <a:t>–</a:t>
            </a:r>
            <a:r>
              <a:rPr lang="en-US" sz="2500" dirty="0" smtClean="0"/>
              <a:t> from start (inclusive) to end.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[:end] </a:t>
            </a:r>
            <a:r>
              <a:rPr lang="mr-IN" sz="2500" dirty="0" smtClean="0"/>
              <a:t>–</a:t>
            </a:r>
            <a:r>
              <a:rPr lang="en-US" sz="2500" dirty="0" smtClean="0"/>
              <a:t> from start to end (exclusive).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8229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Step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Optional 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argument.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[start:end:step]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and end must describe a right to left slice.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Excellent way to reverse a string.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" y="3962400"/>
            <a:ext cx="7461504" cy="16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reversing a string in Java</a:t>
            </a:r>
            <a:endParaRPr lang="en-US" sz="35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6096000" cy="38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Sequence types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Lists = []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Tuples = ()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Dictionaries = {}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Lists and dictionaries are mutable.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Tuples are immutable.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Dictionaries are key : value pairs.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392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Lists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Like strings, you can slice on lists.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6" y="2743200"/>
            <a:ext cx="7416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279</Words>
  <Application>Microsoft Macintosh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15</cp:revision>
  <dcterms:created xsi:type="dcterms:W3CDTF">2019-07-01T01:09:07Z</dcterms:created>
  <dcterms:modified xsi:type="dcterms:W3CDTF">2019-07-06T05:26:25Z</dcterms:modified>
</cp:coreProperties>
</file>