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3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429"/>
    <p:restoredTop sz="94654"/>
  </p:normalViewPr>
  <p:slideViewPr>
    <p:cSldViewPr>
      <p:cViewPr varScale="1">
        <p:scale>
          <a:sx n="104" d="100"/>
          <a:sy n="104" d="100"/>
        </p:scale>
        <p:origin x="8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D20E4-6088-8A4D-ACD4-50919E9A99A8}" type="datetimeFigureOut">
              <a:rPr lang="en-US" smtClean="0"/>
              <a:t>7/8/19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C0EEB-51BC-6C46-9586-D8012D261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33600"/>
            <a:ext cx="9144000" cy="230063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00" b="1" dirty="0"/>
              <a:t>Programming </a:t>
            </a:r>
            <a:r>
              <a:rPr lang="en-US" sz="4000" b="1" dirty="0" smtClean="0"/>
              <a:t>4</a:t>
            </a:r>
            <a:endParaRPr lang="en-US" sz="2500" b="1" dirty="0"/>
          </a:p>
          <a:p>
            <a:pPr algn="ctr"/>
            <a:r>
              <a:rPr lang="en-US" sz="4000" b="1" dirty="0" smtClean="0"/>
              <a:t>12.1 Functional Programming 1</a:t>
            </a:r>
          </a:p>
          <a:p>
            <a:pPr algn="ctr"/>
            <a:endParaRPr lang="en-US" sz="2500" b="1" dirty="0"/>
          </a:p>
          <a:p>
            <a:pPr algn="ctr"/>
            <a:r>
              <a:rPr lang="en-US" sz="4000" b="1" dirty="0"/>
              <a:t>Semester 2</a:t>
            </a:r>
            <a:r>
              <a:rPr lang="en-US" sz="4000" b="1" dirty="0" smtClean="0"/>
              <a:t>, </a:t>
            </a:r>
            <a:r>
              <a:rPr lang="en-US" sz="4000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02427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map and filter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6" y="2057400"/>
            <a:ext cx="7315200" cy="178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91645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Higher-order </a:t>
            </a:r>
            <a:r>
              <a:rPr lang="en-US" sz="3500" b="1" dirty="0" smtClean="0"/>
              <a:t>functions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reduce 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Takes a function and a </a:t>
            </a:r>
            <a:r>
              <a:rPr lang="en-US" sz="2500" dirty="0" smtClean="0"/>
              <a:t>sequence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Function is applied to items one and two of the 	</a:t>
            </a:r>
            <a:r>
              <a:rPr lang="en-AU" sz="2500" dirty="0" smtClean="0"/>
              <a:t>sequence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Function is then applied to the result of that step </a:t>
            </a:r>
          </a:p>
          <a:p>
            <a:pPr lvl="2"/>
            <a:r>
              <a:rPr lang="en-US" sz="2500" dirty="0" smtClean="0"/>
              <a:t>	and item three</a:t>
            </a:r>
            <a:r>
              <a:rPr lang="mr-IN" sz="2500" dirty="0" smtClean="0"/>
              <a:t>…</a:t>
            </a:r>
            <a:r>
              <a:rPr lang="en-AU" sz="2500" dirty="0" smtClean="0"/>
              <a:t>so </a:t>
            </a:r>
            <a:r>
              <a:rPr lang="en-AU" sz="2500" dirty="0" smtClean="0"/>
              <a:t>on</a:t>
            </a:r>
            <a:endParaRPr lang="en-AU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At the end, only one value </a:t>
            </a:r>
            <a:r>
              <a:rPr lang="en-AU" sz="2500" dirty="0" smtClean="0"/>
              <a:t>remains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10203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reduce  </a:t>
            </a:r>
            <a:endParaRPr lang="en-US" sz="2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467" y="1752600"/>
            <a:ext cx="5043065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2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91645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Partials/closures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Keep alive a variable even when the function </a:t>
            </a:r>
          </a:p>
          <a:p>
            <a:pPr lvl="2"/>
            <a:r>
              <a:rPr lang="en-US" sz="2500" dirty="0" smtClean="0"/>
              <a:t>	has </a:t>
            </a:r>
            <a:r>
              <a:rPr lang="en-US" sz="2500" dirty="0" smtClean="0"/>
              <a:t>returned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Call a function without supplying all the </a:t>
            </a:r>
          </a:p>
          <a:p>
            <a:pPr lvl="2"/>
            <a:r>
              <a:rPr lang="en-US" sz="2500" dirty="0" smtClean="0"/>
              <a:t>	arguments it </a:t>
            </a:r>
            <a:r>
              <a:rPr lang="en-US" sz="2500" dirty="0" smtClean="0"/>
              <a:t>requires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Nesting a function inside the encapsulating </a:t>
            </a:r>
            <a:r>
              <a:rPr lang="en-US" sz="2500" dirty="0" smtClean="0"/>
              <a:t>function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Return the underlying </a:t>
            </a:r>
            <a:r>
              <a:rPr lang="en-US" sz="2500" dirty="0" smtClean="0"/>
              <a:t>function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42586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AU" sz="3500" b="1" dirty="0" smtClean="0"/>
              <a:t> partials/closures </a:t>
            </a:r>
            <a:endParaRPr lang="en-US" sz="35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274" y="1905000"/>
            <a:ext cx="4055452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4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91645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Lambda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Functions are defined </a:t>
            </a:r>
            <a:r>
              <a:rPr lang="en-US" sz="2500" dirty="0" smtClean="0"/>
              <a:t>anonymously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Lambda syntax </a:t>
            </a:r>
            <a:r>
              <a:rPr lang="mr-IN" sz="2500" dirty="0" smtClean="0"/>
              <a:t>–</a:t>
            </a:r>
            <a:r>
              <a:rPr lang="en-US" sz="2500" dirty="0" smtClean="0"/>
              <a:t> lambda </a:t>
            </a:r>
            <a:r>
              <a:rPr lang="en-US" sz="2500" dirty="0" smtClean="0"/>
              <a:t>calculus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Lambda sequence </a:t>
            </a:r>
            <a:r>
              <a:rPr lang="mr-IN" sz="2500" dirty="0" smtClean="0"/>
              <a:t>–</a:t>
            </a:r>
            <a:r>
              <a:rPr lang="en-US" sz="2500" dirty="0" smtClean="0"/>
              <a:t> variables: function code (with implicit return)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No def </a:t>
            </a:r>
            <a:r>
              <a:rPr lang="en-US" sz="2500" dirty="0" smtClean="0"/>
              <a:t>keyword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3894686"/>
            <a:ext cx="74803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5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Lambda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Lambda </a:t>
            </a:r>
            <a:r>
              <a:rPr lang="en-US" sz="2500" dirty="0" smtClean="0"/>
              <a:t>assignment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Function </a:t>
            </a:r>
            <a:r>
              <a:rPr lang="en-AU" sz="2500" dirty="0" smtClean="0"/>
              <a:t>passing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Can be used with other </a:t>
            </a:r>
            <a:r>
              <a:rPr lang="en-AU" sz="2500" dirty="0" smtClean="0"/>
              <a:t>higher-order functions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Do you see any </a:t>
            </a:r>
            <a:r>
              <a:rPr lang="en-US" sz="2500" dirty="0" smtClean="0"/>
              <a:t>downsides?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421" y="3390222"/>
            <a:ext cx="3489158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7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Example - lambda</a:t>
            </a:r>
            <a:endParaRPr lang="en-US" sz="35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1905000"/>
            <a:ext cx="7391400" cy="237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3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1470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FP is not idiomatic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FP revolves around </a:t>
            </a:r>
            <a:r>
              <a:rPr lang="en-AU" sz="2500" dirty="0" smtClean="0"/>
              <a:t>lists</a:t>
            </a:r>
            <a:endParaRPr lang="en-AU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/>
              <a:t>Other than reduce and partials/closures, all </a:t>
            </a:r>
            <a:endParaRPr lang="en-AU" sz="2500" dirty="0" smtClean="0"/>
          </a:p>
          <a:p>
            <a:pPr lvl="2"/>
            <a:r>
              <a:rPr lang="en-AU" sz="2500" dirty="0"/>
              <a:t>	</a:t>
            </a:r>
            <a:r>
              <a:rPr lang="en-AU" sz="2500" dirty="0" smtClean="0"/>
              <a:t>functions </a:t>
            </a:r>
            <a:r>
              <a:rPr lang="en-AU" sz="2500" dirty="0"/>
              <a:t>generate </a:t>
            </a:r>
            <a:r>
              <a:rPr lang="en-AU" sz="2500" dirty="0" smtClean="0"/>
              <a:t>lists</a:t>
            </a:r>
            <a:endParaRPr lang="en-AU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/>
              <a:t>Guido van Rossum dislikes </a:t>
            </a:r>
            <a:r>
              <a:rPr lang="en-AU" sz="2500" dirty="0" smtClean="0"/>
              <a:t>FP</a:t>
            </a:r>
            <a:endParaRPr lang="en-AU" sz="2500" dirty="0"/>
          </a:p>
        </p:txBody>
      </p:sp>
    </p:spTree>
    <p:extLst>
      <p:ext uri="{BB962C8B-B14F-4D97-AF65-F5344CB8AC3E}">
        <p14:creationId xmlns:p14="http://schemas.microsoft.com/office/powerpoint/2010/main" val="60358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76284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Functional programming principles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Functions are first class </a:t>
            </a:r>
            <a:r>
              <a:rPr lang="en-US" sz="2500" dirty="0" smtClean="0"/>
              <a:t>objects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Programs are </a:t>
            </a:r>
            <a:r>
              <a:rPr lang="en-US" sz="2500" dirty="0" smtClean="0"/>
              <a:t>stateless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High-order </a:t>
            </a:r>
            <a:r>
              <a:rPr lang="en-US" sz="2500" dirty="0" smtClean="0"/>
              <a:t>functions: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Map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Filter 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Reduce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Partials/Closures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Lambda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No </a:t>
            </a:r>
            <a:r>
              <a:rPr lang="en-US" sz="2500" dirty="0" smtClean="0"/>
              <a:t>looping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61042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76229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Functions as objects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Treat a piece of code like a piece of </a:t>
            </a:r>
            <a:r>
              <a:rPr lang="en-US" sz="2500" dirty="0" smtClean="0"/>
              <a:t>data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Assign to a </a:t>
            </a:r>
            <a:r>
              <a:rPr lang="en-US" sz="2500" dirty="0" smtClean="0"/>
              <a:t>variable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Pass to and return from another </a:t>
            </a:r>
            <a:r>
              <a:rPr lang="en-US" sz="2500" dirty="0" smtClean="0"/>
              <a:t>function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196" y="3124200"/>
            <a:ext cx="5257800" cy="344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8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functions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96" y="1828800"/>
            <a:ext cx="4800600" cy="450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0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" y="6096"/>
            <a:ext cx="9144000" cy="276229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Functions as objects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Passing different worker </a:t>
            </a:r>
            <a:r>
              <a:rPr lang="en-US" sz="2500" dirty="0" smtClean="0"/>
              <a:t>functions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“Passing functions as arguments” works in complex </a:t>
            </a:r>
            <a:r>
              <a:rPr lang="en-US" sz="2500" dirty="0" smtClean="0"/>
              <a:t>	</a:t>
            </a:r>
            <a:r>
              <a:rPr lang="en-US" sz="2500" dirty="0" smtClean="0"/>
              <a:t>scenarios</a:t>
            </a:r>
            <a:endParaRPr lang="en-US" sz="2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2971800"/>
            <a:ext cx="4533900" cy="362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7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Functions as objects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Callbacks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Event-driven</a:t>
            </a:r>
            <a:endParaRPr lang="en-US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2819400"/>
            <a:ext cx="4953000" cy="350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1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Functions as objects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Function </a:t>
            </a:r>
            <a:r>
              <a:rPr lang="en-US" sz="2500" dirty="0" smtClean="0"/>
              <a:t>returns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Fully </a:t>
            </a:r>
            <a:r>
              <a:rPr lang="en-US" sz="2500" dirty="0" smtClean="0"/>
              <a:t>dynamic</a:t>
            </a:r>
            <a:endParaRPr lang="en-US" sz="2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950" y="2819400"/>
            <a:ext cx="3848100" cy="371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" y="6096"/>
            <a:ext cx="9144000" cy="276229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Higher-order </a:t>
            </a:r>
            <a:r>
              <a:rPr lang="en-US" sz="3500" b="1" dirty="0" smtClean="0"/>
              <a:t>functions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map 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Takes a worker function and a </a:t>
            </a:r>
            <a:r>
              <a:rPr lang="en-US" sz="2500" dirty="0" smtClean="0"/>
              <a:t>sequence</a:t>
            </a: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Built-in </a:t>
            </a:r>
            <a:r>
              <a:rPr lang="en-US" sz="2500" dirty="0"/>
              <a:t>function that accepts a function </a:t>
            </a:r>
            <a:r>
              <a:rPr lang="en-US" sz="2500" dirty="0" smtClean="0"/>
              <a:t>operator</a:t>
            </a: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An alternative to traditional </a:t>
            </a:r>
            <a:r>
              <a:rPr lang="en-US" sz="2500" dirty="0" smtClean="0"/>
              <a:t>for </a:t>
            </a:r>
            <a:r>
              <a:rPr lang="en-US" sz="2500" dirty="0" smtClean="0"/>
              <a:t>loops</a:t>
            </a:r>
            <a:endParaRPr lang="en-US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90" y="3276600"/>
            <a:ext cx="6794220" cy="183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2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396" y="3200400"/>
            <a:ext cx="5613400" cy="20282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276229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Higher-order </a:t>
            </a:r>
            <a:r>
              <a:rPr lang="en-US" sz="3500" b="1" dirty="0" smtClean="0"/>
              <a:t>functions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filter 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Takes a predicate function and a </a:t>
            </a:r>
            <a:r>
              <a:rPr lang="en-US" sz="2500" dirty="0" smtClean="0"/>
              <a:t>sequence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Predicate function </a:t>
            </a:r>
            <a:r>
              <a:rPr lang="mr-IN" sz="2500" dirty="0" smtClean="0"/>
              <a:t>–</a:t>
            </a:r>
            <a:r>
              <a:rPr lang="en-US" sz="2500" dirty="0" smtClean="0"/>
              <a:t> accepts one argument and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returns a </a:t>
            </a:r>
            <a:r>
              <a:rPr lang="en-US" sz="2500" dirty="0" smtClean="0"/>
              <a:t>boolean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72769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229</Words>
  <Application>Microsoft Macintosh PowerPoint</Application>
  <PresentationFormat>On-screen Show (4:3)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Grayson Orr (1000034561)</cp:lastModifiedBy>
  <cp:revision>19</cp:revision>
  <dcterms:created xsi:type="dcterms:W3CDTF">2019-07-01T01:09:08Z</dcterms:created>
  <dcterms:modified xsi:type="dcterms:W3CDTF">2019-07-08T04:09:12Z</dcterms:modified>
</cp:coreProperties>
</file>