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1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21"/>
    <p:restoredTop sz="90679"/>
  </p:normalViewPr>
  <p:slideViewPr>
    <p:cSldViewPr>
      <p:cViewPr varScale="1">
        <p:scale>
          <a:sx n="112" d="100"/>
          <a:sy n="112" d="100"/>
        </p:scale>
        <p:origin x="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D20E4-6088-8A4D-ACD4-50919E9A99A8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C0EEB-51BC-6C46-9586-D8012D261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12.2 Functional Programming 2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242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list comprehensions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6" y="1981200"/>
            <a:ext cx="7010400" cy="20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list comprehensions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5" y="1828800"/>
            <a:ext cx="7757742" cy="36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List comprehensions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Nested list comprehensions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Returns a list of lists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026271"/>
            <a:ext cx="7543800" cy="8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List comprehensions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Don’t call functions with side effects </a:t>
            </a:r>
            <a:r>
              <a:rPr lang="mr-IN" sz="2500" dirty="0" smtClean="0"/>
              <a:t>–</a:t>
            </a:r>
            <a:r>
              <a:rPr lang="en-AU" sz="2500" dirty="0" smtClean="0"/>
              <a:t> print()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Only use if you are making lists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Should only be used for turning one list or </a:t>
            </a:r>
          </a:p>
          <a:p>
            <a:pPr lvl="2"/>
            <a:r>
              <a:rPr lang="en-AU" sz="2500" dirty="0"/>
              <a:t>	</a:t>
            </a:r>
            <a:r>
              <a:rPr lang="en-AU" sz="2500" dirty="0" smtClean="0"/>
              <a:t>iterable into another list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8" y="3810000"/>
            <a:ext cx="7296404" cy="8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6856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Iterators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Can be iterated over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Can be processed one element at a time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/>
              <a:t>To make an iterable class: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Define method __iter</a:t>
            </a:r>
            <a:r>
              <a:rPr lang="en-AU" sz="2000" dirty="0" smtClean="0"/>
              <a:t>__</a:t>
            </a:r>
            <a:endParaRPr lang="en-AU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Define method __next__ </a:t>
            </a:r>
            <a:endParaRPr lang="en-AU" sz="20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 smtClean="0"/>
              <a:t>Raise the </a:t>
            </a:r>
            <a:r>
              <a:rPr lang="en-AU" sz="2000" dirty="0"/>
              <a:t>StopIteration </a:t>
            </a:r>
            <a:r>
              <a:rPr lang="en-AU" sz="2000" dirty="0" smtClean="0"/>
              <a:t>exception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15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iterators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68" y="1600200"/>
            <a:ext cx="5343455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iterators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2" y="1905000"/>
            <a:ext cx="54083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Iterators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Built-in function iter takes a sequence and</a:t>
            </a:r>
          </a:p>
          <a:p>
            <a:pPr lvl="2"/>
            <a:r>
              <a:rPr lang="en-AU" sz="2500" dirty="0"/>
              <a:t>	</a:t>
            </a:r>
            <a:r>
              <a:rPr lang="en-AU" sz="2500" dirty="0" smtClean="0"/>
              <a:t>returns an iterator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Each time we call the next method, the iterator </a:t>
            </a:r>
          </a:p>
          <a:p>
            <a:pPr lvl="2"/>
            <a:r>
              <a:rPr lang="en-AU" sz="2500" dirty="0" smtClean="0"/>
              <a:t>	gives us the next element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If there are no more elements, it raises a </a:t>
            </a:r>
          </a:p>
          <a:p>
            <a:pPr lvl="2"/>
            <a:r>
              <a:rPr lang="en-AU" sz="2500" dirty="0" smtClean="0"/>
              <a:t>	StopIteration</a:t>
            </a:r>
            <a:endParaRPr lang="en-AU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0"/>
            <a:ext cx="6705600" cy="19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iterators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31" y="1524000"/>
            <a:ext cx="529512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Iterators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It is our responsibility to break out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__next__ never raises StopIteration</a:t>
            </a:r>
            <a:endParaRPr lang="en-AU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67000"/>
            <a:ext cx="3555129" cy="37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Last session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Functions as objects </a:t>
            </a:r>
            <a:r>
              <a:rPr lang="mr-IN" sz="2500" dirty="0" smtClean="0"/>
              <a:t>–</a:t>
            </a:r>
            <a:r>
              <a:rPr lang="en-US" sz="2500" dirty="0" smtClean="0"/>
              <a:t> first class objects/citizens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Higher-order </a:t>
            </a:r>
            <a:r>
              <a:rPr lang="en-US" sz="2500" dirty="0" smtClean="0"/>
              <a:t>functions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16104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1645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Generators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A special kind of function that is iterable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Generators do not exit when they return a </a:t>
            </a:r>
          </a:p>
          <a:p>
            <a:pPr lvl="2"/>
            <a:r>
              <a:rPr lang="en-AU" sz="2500" dirty="0" smtClean="0"/>
              <a:t>	value, they simply pause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The next time they are called, they pick up </a:t>
            </a:r>
          </a:p>
          <a:p>
            <a:pPr lvl="2"/>
            <a:r>
              <a:rPr lang="en-AU" sz="2500" dirty="0" smtClean="0"/>
              <a:t>	where they left off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They use yield rather than return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9940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Generators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Each yield returns a value and pauses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Be careful with __next__()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The yield command defined the next function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StopIteration is treated as an exception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70" y="3556493"/>
            <a:ext cx="4313259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generators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905000"/>
            <a:ext cx="6680200" cy="39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Generators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Yield inside a for loop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Using generator object in a list comprehension</a:t>
            </a:r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" y="2895600"/>
            <a:ext cx="7169150" cy="2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009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Generator expressions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If you change your list comprehension from </a:t>
            </a:r>
          </a:p>
          <a:p>
            <a:pPr lvl="2"/>
            <a:r>
              <a:rPr lang="en-AU" sz="2500" dirty="0"/>
              <a:t>	</a:t>
            </a:r>
            <a:r>
              <a:rPr lang="en-AU" sz="2500" dirty="0" smtClean="0"/>
              <a:t>[] to () - generator expression: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 smtClean="0"/>
              <a:t>Doesn't know it’s length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 smtClean="0"/>
              <a:t>Can’t index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 smtClean="0"/>
              <a:t>Single use iterable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62400"/>
            <a:ext cx="6858000" cy="18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Infinite generators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Like infinite iterators, there are </a:t>
            </a:r>
            <a:r>
              <a:rPr lang="en-AU" sz="2500" smtClean="0"/>
              <a:t>infinite generators</a:t>
            </a:r>
            <a:endParaRPr lang="en-AU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44" y="2590800"/>
            <a:ext cx="6394704" cy="33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This session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List comprehensions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Iterators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Generators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Decorators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5281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7812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List comprehensions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A more succinct syntax for map(fn1, filter(fn2, sequence))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[</a:t>
            </a:r>
            <a:r>
              <a:rPr lang="en-AU" sz="2500" i="1" dirty="0" smtClean="0"/>
              <a:t>expression</a:t>
            </a:r>
            <a:r>
              <a:rPr lang="en-AU" sz="2500" dirty="0" smtClean="0"/>
              <a:t> for </a:t>
            </a:r>
            <a:r>
              <a:rPr lang="en-AU" sz="2500" i="1" dirty="0" smtClean="0"/>
              <a:t>variable</a:t>
            </a:r>
            <a:r>
              <a:rPr lang="en-AU" sz="2500" dirty="0" smtClean="0"/>
              <a:t> in </a:t>
            </a:r>
            <a:r>
              <a:rPr lang="en-AU" sz="2500" i="1" dirty="0" smtClean="0"/>
              <a:t>iterable</a:t>
            </a:r>
            <a:r>
              <a:rPr lang="en-AU" sz="2500" dirty="0" smtClean="0"/>
              <a:t> </a:t>
            </a:r>
            <a:r>
              <a:rPr lang="en-AU" sz="2500" i="1" dirty="0" smtClean="0"/>
              <a:t>conditional</a:t>
            </a:r>
            <a:r>
              <a:rPr lang="en-AU" sz="2500" dirty="0" smtClean="0"/>
              <a:t>]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expression – a mathematical equation or </a:t>
            </a:r>
            <a:r>
              <a:rPr lang="en-AU" sz="2000" dirty="0" smtClean="0"/>
              <a:t>function</a:t>
            </a:r>
            <a:endParaRPr lang="en-AU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 smtClean="0"/>
              <a:t>variable </a:t>
            </a:r>
            <a:r>
              <a:rPr lang="en-AU" sz="2000" dirty="0"/>
              <a:t>– a placeholder, as in a foreach </a:t>
            </a:r>
            <a:r>
              <a:rPr lang="en-AU" sz="2000" dirty="0" smtClean="0"/>
              <a:t>loop</a:t>
            </a:r>
            <a:endParaRPr lang="en-AU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iterable – any collection that has a next </a:t>
            </a:r>
            <a:r>
              <a:rPr lang="en-AU" sz="2000" dirty="0" smtClean="0"/>
              <a:t>function</a:t>
            </a:r>
            <a:endParaRPr lang="en-AU" sz="20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AU" sz="2000" dirty="0"/>
              <a:t>conditional – a filter on the items in the </a:t>
            </a:r>
            <a:r>
              <a:rPr lang="en-AU" sz="2000" dirty="0" smtClean="0"/>
              <a:t>collection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Returns a new list containing all the results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6231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List comprehensions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Imperative syntax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Map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List comprehension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46" y="3200400"/>
            <a:ext cx="4965700" cy="32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List comprehensions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Doesn’t have to be a complete function like lambda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There can sometimes be a performance advantage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Considered idiomatic Python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96" y="3276600"/>
            <a:ext cx="6324600" cy="18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List comprehensions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List comprehensions are significantly faster than 	imperative style</a:t>
            </a: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96" y="3276600"/>
            <a:ext cx="6324600" cy="18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Example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imperative vs list comprehension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5" y="1752600"/>
            <a:ext cx="6538542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List comprehensions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Conditional filtering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Libraries can be used within the list comprehension</a:t>
            </a:r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46" y="2971800"/>
            <a:ext cx="6692900" cy="16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337</Words>
  <Application>Microsoft Macintosh PowerPoint</Application>
  <PresentationFormat>On-screen Show (4:3)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38</cp:revision>
  <dcterms:created xsi:type="dcterms:W3CDTF">2019-07-01T01:09:08Z</dcterms:created>
  <dcterms:modified xsi:type="dcterms:W3CDTF">2019-07-08T04:10:04Z</dcterms:modified>
</cp:coreProperties>
</file>