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75678"/>
  </p:normalViewPr>
  <p:slideViewPr>
    <p:cSldViewPr>
      <p:cViewPr>
        <p:scale>
          <a:sx n="55" d="100"/>
          <a:sy n="55" d="100"/>
        </p:scale>
        <p:origin x="376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EFB2-DD7A-5844-900A-38C256F015F3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B75E-7B28-D141-85F6-A68DD490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Everything is an object and all</a:t>
            </a:r>
            <a:r>
              <a:rPr lang="en-US" baseline="0" dirty="0" smtClean="0"/>
              <a:t> of those objects can be overridden.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FB75E-7B28-D141-85F6-A68DD490D3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14.1 Intro to Ruby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885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loop do and while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62" y="1600200"/>
            <a:ext cx="41994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until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1905000"/>
            <a:ext cx="6616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for loop and each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68" y="1981200"/>
            <a:ext cx="6241056" cy="33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" y="2120900"/>
            <a:ext cx="7577959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6" y="1676400"/>
            <a:ext cx="3708400" cy="46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46" y="1828800"/>
            <a:ext cx="3898900" cy="44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inheritance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5" y="1752600"/>
            <a:ext cx="4298950" cy="46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modules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03" y="1447800"/>
            <a:ext cx="312558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polymorphism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0"/>
            <a:ext cx="3581400" cy="5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polymorphism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29" y="1905000"/>
            <a:ext cx="563033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About Ruby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First introduced in December 1995 by Yukihiro 	Matsumoto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Dynamic, interpreted, OO language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Lisp at </a:t>
            </a:r>
            <a:r>
              <a:rPr lang="en-US" sz="2500" dirty="0"/>
              <a:t>its </a:t>
            </a:r>
            <a:r>
              <a:rPr lang="en-US" sz="2500" dirty="0" smtClean="0"/>
              <a:t>core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Object system like that of Smalltalk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Blocks inspired by higher-order functions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Practical utility like that of Perl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Influence by Lisp, Smalltalk, Perl, Python, Eiffel, etc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name “Ruby” originated during an online chat 	session between </a:t>
            </a:r>
            <a:r>
              <a:rPr lang="en-US" sz="2500" dirty="0"/>
              <a:t>Matsumoto and Keiju Ishitsuka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180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get input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" y="2096986"/>
            <a:ext cx="7588442" cy="26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arithmetic operators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81200"/>
            <a:ext cx="5956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basic i/o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05000"/>
            <a:ext cx="7086600" cy="25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conditional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81200"/>
            <a:ext cx="5448300" cy="40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unless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55800"/>
            <a:ext cx="6616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case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4857262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094576"/>
            <a:ext cx="7086600" cy="668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Syntax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ternary 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(condition) ? return if true : return if false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Alternative to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1125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117</Words>
  <Application>Microsoft Macintosh PowerPoint</Application>
  <PresentationFormat>On-screen Show (4:3)</PresentationFormat>
  <Paragraphs>59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20</cp:revision>
  <dcterms:created xsi:type="dcterms:W3CDTF">2019-07-01T01:09:12Z</dcterms:created>
  <dcterms:modified xsi:type="dcterms:W3CDTF">2019-07-08T11:03:48Z</dcterms:modified>
</cp:coreProperties>
</file>