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117" d="100"/>
          <a:sy n="117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C3756-AB60-A946-8DF4-2F2DB539AC47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0BC44-1EE3-484B-915A-FA0EC85A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B75E-7B28-D141-85F6-A68DD490D3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14.2 </a:t>
            </a:r>
            <a:r>
              <a:rPr lang="en-US" sz="4000" b="1" dirty="0" smtClean="0"/>
              <a:t>Intro to </a:t>
            </a:r>
            <a:r>
              <a:rPr lang="en-US" sz="4000" b="1" dirty="0" smtClean="0"/>
              <a:t>Rust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815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About </a:t>
            </a:r>
            <a:r>
              <a:rPr lang="en-US" sz="3500" b="1" dirty="0" smtClean="0"/>
              <a:t>Rust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165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</Words>
  <Application>Microsoft Macintosh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4</cp:revision>
  <dcterms:created xsi:type="dcterms:W3CDTF">2019-07-01T01:09:13Z</dcterms:created>
  <dcterms:modified xsi:type="dcterms:W3CDTF">2019-07-08T11:21:44Z</dcterms:modified>
</cp:coreProperties>
</file>