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7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762"/>
    <p:restoredTop sz="72425"/>
  </p:normalViewPr>
  <p:slideViewPr>
    <p:cSldViewPr>
      <p:cViewPr varScale="1">
        <p:scale>
          <a:sx n="87" d="100"/>
          <a:sy n="87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EAA7-B5A7-9A4D-9FD1-EC72E410E78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F9FE-1503-3543-B430-F28961C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64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8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01.2 Pointers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741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3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equal to an already initialised </a:t>
            </a:r>
            <a:r>
              <a:rPr lang="en-US" sz="2500" dirty="0" smtClean="0"/>
              <a:t>pointer</a:t>
            </a:r>
            <a:r>
              <a:rPr lang="en-US" sz="2500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96" y="2743200"/>
            <a:ext cx="5054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455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Dereferencing pointers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Dereferencing </a:t>
            </a:r>
            <a:r>
              <a:rPr lang="mr-IN" sz="2500" dirty="0" smtClean="0"/>
              <a:t>–</a:t>
            </a:r>
            <a:r>
              <a:rPr lang="en-US" sz="2500" dirty="0" smtClean="0"/>
              <a:t> finding the value stored at the</a:t>
            </a:r>
          </a:p>
          <a:p>
            <a:pPr lvl="4"/>
            <a:r>
              <a:rPr lang="en-US" sz="2500" dirty="0"/>
              <a:t>memory address a pointer is pointing to (e.g. holds </a:t>
            </a:r>
          </a:p>
          <a:p>
            <a:pPr lvl="4"/>
            <a:r>
              <a:rPr lang="en-US" sz="2500" dirty="0"/>
              <a:t>the value of</a:t>
            </a:r>
            <a:r>
              <a:rPr lang="en-US" sz="2500" dirty="0" smtClean="0"/>
              <a:t>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dereferencing operator is also *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 means “the value stored at”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colloquially “the value of the guy the pointer is 	pointing to”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*numPtr means “the value stored at the memory 	address held by numPtr”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“the value of the variable numPtr is pointing to”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13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87" y="1828800"/>
            <a:ext cx="449382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9158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48" y="1905000"/>
            <a:ext cx="476230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are the values of aPtr, bPtr and cPtr?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What are the values of </a:t>
            </a:r>
            <a:r>
              <a:rPr lang="en-US" sz="2500" dirty="0" smtClean="0"/>
              <a:t>*aPtr</a:t>
            </a:r>
            <a:r>
              <a:rPr lang="en-US" sz="2500" dirty="0"/>
              <a:t>, </a:t>
            </a:r>
            <a:r>
              <a:rPr lang="en-US" sz="2500" dirty="0" smtClean="0"/>
              <a:t>*bPtr </a:t>
            </a:r>
            <a:r>
              <a:rPr lang="en-US" sz="2500" dirty="0"/>
              <a:t>and </a:t>
            </a:r>
            <a:r>
              <a:rPr lang="en-US" sz="2500" dirty="0" smtClean="0"/>
              <a:t>*cPtr</a:t>
            </a:r>
            <a:r>
              <a:rPr lang="en-US" sz="25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96" y="3048000"/>
            <a:ext cx="5384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How are pointers really used?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Refer and share large data structure without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making a copy of the structures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Used to specify relationships among data </a:t>
            </a:r>
            <a:r>
              <a:rPr lang="mr-IN" sz="2500" dirty="0" smtClean="0"/>
              <a:t>–</a:t>
            </a:r>
            <a:r>
              <a:rPr lang="en-US" sz="2500" dirty="0" smtClean="0"/>
              <a:t> linked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lists, trees, graphs, etc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077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49167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.NET supports two different kinds of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pointer-based </a:t>
            </a:r>
            <a:r>
              <a:rPr lang="en-US" sz="2500" dirty="0"/>
              <a:t>data</a:t>
            </a:r>
            <a:r>
              <a:rPr lang="en-US" sz="2500" dirty="0" smtClean="0"/>
              <a:t>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 (Native C++)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Managed (C++ CLI)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objects can be moved in memory by the system while the program is running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 objects can not be moved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you create managed objects, you get automatic garbage collection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82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myClass* 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unmanagedPtr = new myClass(</a:t>
            </a:r>
            <a:r>
              <a:rPr lang="mr-IN" sz="2000" dirty="0" smtClean="0"/>
              <a:t>…</a:t>
            </a:r>
            <a:r>
              <a:rPr lang="en-US" sz="2000" dirty="0" smtClean="0"/>
              <a:t>);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myClass^ </a:t>
            </a:r>
            <a:r>
              <a:rPr lang="en-US" sz="2000" dirty="0"/>
              <a:t>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unmanagedPtr = </a:t>
            </a:r>
            <a:r>
              <a:rPr lang="en-US" sz="2000" dirty="0" smtClean="0"/>
              <a:t>gcnew </a:t>
            </a:r>
            <a:r>
              <a:rPr lang="en-US" sz="2000" dirty="0"/>
              <a:t>myClass</a:t>
            </a:r>
            <a:r>
              <a:rPr lang="en-US" sz="2000" dirty="0" smtClean="0"/>
              <a:t>(…);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Graphics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In .NET, forms don’t automatically come with </a:t>
            </a:r>
          </a:p>
          <a:p>
            <a:pPr lvl="2"/>
            <a:r>
              <a:rPr lang="en-AU" sz="2500" dirty="0" smtClean="0"/>
              <a:t>	a drawing surface (canvas)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You must create one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an instance of the class Graphics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Using namespace System::Drawing</a:t>
            </a:r>
            <a:endParaRPr lang="en-AU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4038600"/>
            <a:ext cx="7937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Last class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history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CLI general features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Operators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Conditionals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Loops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40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Global variables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There are technically no global variables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We add data properties to the Form class</a:t>
            </a:r>
          </a:p>
        </p:txBody>
      </p:sp>
    </p:spTree>
    <p:extLst>
      <p:ext uri="{BB962C8B-B14F-4D97-AF65-F5344CB8AC3E}">
        <p14:creationId xmlns:p14="http://schemas.microsoft.com/office/powerpoint/2010/main" val="12877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Constants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2" y="2240935"/>
            <a:ext cx="7375896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Declaring form data properties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209800"/>
            <a:ext cx="5613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Instantiating form data properties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2179881"/>
            <a:ext cx="7391400" cy="24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rarely in C# and not used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at all in Java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a lot in C++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user-defined and system objects are handled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via pointers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data structures (e.g. linked lists) rely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heavily on pointers</a:t>
            </a:r>
          </a:p>
        </p:txBody>
      </p:sp>
    </p:spTree>
    <p:extLst>
      <p:ext uri="{BB962C8B-B14F-4D97-AF65-F5344CB8AC3E}">
        <p14:creationId xmlns:p14="http://schemas.microsoft.com/office/powerpoint/2010/main" val="5229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declare a variable (e.g. </a:t>
            </a:r>
            <a:r>
              <a:rPr lang="en-US" sz="2500" b="1" i="1" dirty="0" smtClean="0"/>
              <a:t>int num</a:t>
            </a:r>
            <a:r>
              <a:rPr lang="en-US" sz="2500" dirty="0" smtClean="0"/>
              <a:t>), it </a:t>
            </a:r>
          </a:p>
          <a:p>
            <a:pPr lvl="4"/>
            <a:r>
              <a:rPr lang="en-US" sz="2500" dirty="0" smtClean="0"/>
              <a:t>is assigned a memory location where its value </a:t>
            </a:r>
          </a:p>
          <a:p>
            <a:pPr lvl="4"/>
            <a:r>
              <a:rPr lang="en-US" sz="2500" dirty="0" smtClean="0"/>
              <a:t>will be stored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3124200"/>
            <a:ext cx="6428261" cy="3303454"/>
            <a:chOff x="421802" y="3181483"/>
            <a:chExt cx="6428261" cy="3303454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4114800" y="3605212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14800" y="41814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114800" y="4757737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14800" y="5334000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14800" y="59086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09862" y="3181483"/>
              <a:ext cx="191611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 Addresses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21802" y="4898316"/>
              <a:ext cx="1819748" cy="29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NZ" sz="1300" b="1" i="1" dirty="0"/>
                <a:t>n</a:t>
              </a:r>
              <a:r>
                <a:rPr lang="en-NZ" sz="1300" b="1" i="1" dirty="0" smtClean="0"/>
                <a:t>um</a:t>
              </a:r>
              <a:r>
                <a:rPr lang="en-NZ" sz="1300" dirty="0" smtClean="0"/>
                <a:t> will </a:t>
              </a:r>
              <a:r>
                <a:rPr lang="en-NZ" sz="1300" dirty="0"/>
                <a:t>be stored here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241550" y="4829175"/>
              <a:ext cx="936625" cy="431800"/>
            </a:xfrm>
            <a:prstGeom prst="rightArrow">
              <a:avLst>
                <a:gd name="adj1" fmla="val 50000"/>
                <a:gd name="adj2" fmla="val 542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038725" y="3181483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215141" y="3728030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115</a:t>
              </a:r>
              <a:endParaRPr lang="en-NZ" sz="1500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227388" y="4302705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116</a:t>
              </a:r>
              <a:endParaRPr lang="en-NZ" sz="1500" dirty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249159" y="4884286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117</a:t>
              </a:r>
              <a:endParaRPr lang="en-NZ" sz="15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260045" y="5465867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118</a:t>
              </a:r>
              <a:endParaRPr lang="en-NZ" sz="1500" dirty="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60045" y="6047448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119</a:t>
              </a:r>
              <a:endParaRPr lang="en-NZ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4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Pointers are special variables that hold memory 	addresses where values </a:t>
            </a:r>
            <a:r>
              <a:rPr lang="en-US" sz="2500" dirty="0" smtClean="0"/>
              <a:t>live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think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as the variable whose value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is stored at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use the pointer to observe and change the 	value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(e.g. the value stored at memory </a:t>
            </a:r>
          </a:p>
          <a:p>
            <a:pPr lvl="2"/>
            <a:r>
              <a:rPr lang="en-US" sz="2500" dirty="0"/>
              <a:t>	 address 117</a:t>
            </a:r>
            <a:r>
              <a:rPr lang="en-US" sz="25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6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declare a pointer in C++, use the * operator.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int *numPtr;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Currently</a:t>
            </a:r>
            <a:r>
              <a:rPr lang="en-US" sz="2500" dirty="0"/>
              <a:t>, numPtr points </a:t>
            </a:r>
            <a:r>
              <a:rPr lang="en-US" sz="2500" dirty="0" smtClean="0"/>
              <a:t>to nowhere and has no 	memory address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memory address must contain an integer</a:t>
            </a:r>
          </a:p>
        </p:txBody>
      </p:sp>
    </p:spTree>
    <p:extLst>
      <p:ext uri="{BB962C8B-B14F-4D97-AF65-F5344CB8AC3E}">
        <p14:creationId xmlns:p14="http://schemas.microsoft.com/office/powerpoint/2010/main" val="16576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8397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assign a memory address directly 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pointer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say </a:t>
            </a:r>
            <a:r>
              <a:rPr lang="en-US" sz="2500" dirty="0"/>
              <a:t>numPtr </a:t>
            </a:r>
            <a:r>
              <a:rPr lang="en-US" sz="2500" dirty="0" smtClean="0"/>
              <a:t>=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initialise a pointer by: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to point to an existing variable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a new variable for it to point 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equal to an already initialised pointer</a:t>
            </a:r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3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1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to point to an existing </a:t>
            </a:r>
            <a:r>
              <a:rPr lang="en-US" sz="2500" dirty="0" smtClean="0"/>
              <a:t>variable: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&amp; is ”the address of”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contains the address of 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“points to” 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81400"/>
            <a:ext cx="3757599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2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Creating a new variable for it to point </a:t>
            </a:r>
            <a:r>
              <a:rPr lang="en-US" sz="2500" dirty="0" smtClean="0"/>
              <a:t>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“new int” allocates sufficient memory to hold an int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memory address of the allocated space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points to that memory address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06" y="3581400"/>
            <a:ext cx="5052587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378</Words>
  <Application>Microsoft Macintosh PowerPoint</Application>
  <PresentationFormat>On-screen Show (4:3)</PresentationFormat>
  <Paragraphs>160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52</cp:revision>
  <dcterms:created xsi:type="dcterms:W3CDTF">2019-07-01T01:08:47Z</dcterms:created>
  <dcterms:modified xsi:type="dcterms:W3CDTF">2019-07-25T04:15:50Z</dcterms:modified>
</cp:coreProperties>
</file>