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8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878"/>
    <p:restoredTop sz="94648"/>
  </p:normalViewPr>
  <p:slideViewPr>
    <p:cSldViewPr>
      <p:cViewPr varScale="1">
        <p:scale>
          <a:sx n="117" d="100"/>
          <a:sy n="117" d="100"/>
        </p:scale>
        <p:origin x="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0827-D10E-7243-BAB1-FD33688D906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57C19-9E0E-4142-AAC1-12A23B691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6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02.1 File Structure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2858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78" y="1905000"/>
            <a:ext cx="509643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Implementing one line methods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29" y="1828800"/>
            <a:ext cx="583194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Create class instances</a:t>
            </a: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192246"/>
            <a:ext cx="7696200" cy="103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Remember #include</a:t>
            </a: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10" y="2167321"/>
            <a:ext cx="5863771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A .NET alternative to sets and gets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class data members are private, and you </a:t>
            </a:r>
          </a:p>
          <a:p>
            <a:pPr lvl="2"/>
            <a:r>
              <a:rPr lang="en-US" sz="2500" dirty="0" smtClean="0"/>
              <a:t>	write set and get methods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2895600"/>
            <a:ext cx="5461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.NET property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46" y="1676400"/>
            <a:ext cx="4076700" cy="49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.NET property </a:t>
            </a:r>
            <a:r>
              <a:rPr lang="mr-IN" sz="3500" b="1" dirty="0" smtClean="0"/>
              <a:t>–</a:t>
            </a:r>
            <a:r>
              <a:rPr lang="en-AU" sz="3500" b="1" dirty="0" smtClean="0"/>
              <a:t> less typing 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828800"/>
            <a:ext cx="6997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Creating a new class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"/>
          <a:stretch/>
        </p:blipFill>
        <p:spPr>
          <a:xfrm>
            <a:off x="882396" y="1600201"/>
            <a:ext cx="739140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Creating a new class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5"/>
          <a:stretch/>
        </p:blipFill>
        <p:spPr>
          <a:xfrm>
            <a:off x="829056" y="1676400"/>
            <a:ext cx="749808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Creating a new class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4"/>
          <a:stretch/>
        </p:blipFill>
        <p:spPr>
          <a:xfrm>
            <a:off x="1194816" y="2057400"/>
            <a:ext cx="676656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.h and .cpp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21046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Creating a new class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2"/>
          <a:stretch/>
        </p:blipFill>
        <p:spPr>
          <a:xfrm>
            <a:off x="890016" y="1676400"/>
            <a:ext cx="737616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0895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C++ class definition syntax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Variables are declared but not initialised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Function prototypes are declared but no </a:t>
            </a:r>
          </a:p>
          <a:p>
            <a:pPr lvl="2"/>
            <a:r>
              <a:rPr lang="en-US" sz="2500" dirty="0" smtClean="0"/>
              <a:t>	implementation code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Visual C++ classes either have ref or value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value class is one with no methods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There are three scoping options </a:t>
            </a:r>
            <a:r>
              <a:rPr lang="mr-IN" sz="2500" dirty="0" smtClean="0"/>
              <a:t>–</a:t>
            </a:r>
            <a:r>
              <a:rPr lang="en-US" sz="2500" dirty="0" smtClean="0"/>
              <a:t> private, </a:t>
            </a:r>
          </a:p>
          <a:p>
            <a:pPr lvl="2"/>
            <a:r>
              <a:rPr lang="en-US" sz="2500" dirty="0" smtClean="0"/>
              <a:t>	protected and public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7097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828800"/>
            <a:ext cx="39751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Animal.h</a:t>
            </a:r>
            <a:r>
              <a:rPr lang="en-US" sz="3500" b="1" dirty="0" smtClean="0"/>
              <a:t> 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1" y="2057400"/>
            <a:ext cx="720529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 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9" y="2286000"/>
            <a:ext cx="7639621" cy="18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 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65" y="1987550"/>
            <a:ext cx="5358269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 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07" y="2133600"/>
            <a:ext cx="7247577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Animal.h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2" y="1905000"/>
            <a:ext cx="6856527" cy="43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111</Words>
  <Application>Microsoft Macintosh PowerPoint</Application>
  <PresentationFormat>On-screen Show (4:3)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16</cp:revision>
  <dcterms:created xsi:type="dcterms:W3CDTF">2019-07-01T01:08:48Z</dcterms:created>
  <dcterms:modified xsi:type="dcterms:W3CDTF">2019-07-28T05:17:57Z</dcterms:modified>
</cp:coreProperties>
</file>