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65041"/>
  </p:normalViewPr>
  <p:slideViewPr>
    <p:cSldViewPr snapToGrid="0" snapToObjects="1">
      <p:cViewPr varScale="1">
        <p:scale>
          <a:sx n="48" d="100"/>
          <a:sy n="48" d="100"/>
        </p:scale>
        <p:origin x="1170" y="4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sets are in other languages, we just call them arrays or lists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very powerful set of special sequence data structures and operations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is a super powerful operation for array/sequence indexing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arrays don’t quite work the same as other languages like C# and Java but we are going to look at slicing on the most fundamental sequence type of all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string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zero-indexed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also have negative indexing to count in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not zero-indexed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write a program in other language to get the last character of a string but Python makes it much easier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designer of Python decided that slicing is important that it needs to be primitive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who wants to build a Python interpreter has to build this 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tuples are both ordered collections of elements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can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can’t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More Python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2</a:t>
            </a:r>
            <a:r>
              <a:rPr lang="en-US" sz="3800" b="1" dirty="0" smtClean="0"/>
              <a:t>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Declare with class key word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Methods are declared within the code block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methods have self as the 1</a:t>
            </a:r>
            <a:r>
              <a:rPr lang="en-AU" sz="2500" baseline="30000" dirty="0" smtClean="0"/>
              <a:t>st</a:t>
            </a:r>
            <a:r>
              <a:rPr lang="en-AU" sz="2500" dirty="0" smtClean="0"/>
              <a:t> argument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 constructor must be called __init__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Data members: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Are not pre-declared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outside of the class, they are static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class, they are local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method, they are prefixed with self</a:t>
            </a:r>
          </a:p>
        </p:txBody>
      </p:sp>
    </p:spTree>
    <p:extLst>
      <p:ext uri="{BB962C8B-B14F-4D97-AF65-F5344CB8AC3E}">
        <p14:creationId xmlns:p14="http://schemas.microsoft.com/office/powerpoint/2010/main" val="1367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smtClean="0"/>
              <a:t>	</a:t>
            </a:r>
            <a:r>
              <a:rPr lang="en-US" sz="3800" b="1" smtClean="0"/>
              <a:t>Classes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38161"/>
            <a:ext cx="5944676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Ordered sets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Powerful operation on sequence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Basic indexing example</a:t>
            </a:r>
            <a:r>
              <a:rPr lang="en-US" sz="2500" dirty="0"/>
              <a:t>: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77230"/>
            <a:ext cx="42799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4764712"/>
            <a:ext cx="5600700" cy="1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Slicing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More complex indexing option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is include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Negative index slicing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Good for stripping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Check for empty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1230174"/>
            <a:ext cx="35052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2904262"/>
            <a:ext cx="45593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806950"/>
            <a:ext cx="392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Omitting an index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Means “all”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the end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the start to the end (exclusive)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1834530"/>
            <a:ext cx="4737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Step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[start:end:step]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Start and end must describe a right-to-left slice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Remember</a:t>
            </a:r>
            <a:r>
              <a:rPr lang="mr-IN" sz="2500" dirty="0" smtClean="0"/>
              <a:t>…</a:t>
            </a:r>
            <a:r>
              <a:rPr lang="en-AU" sz="2500" dirty="0" smtClean="0"/>
              <a:t>start is inclusive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Excellent way to reverse a string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823690"/>
            <a:ext cx="5295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3" y="4467237"/>
            <a:ext cx="5117457" cy="18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 types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</a:t>
            </a:r>
            <a:r>
              <a:rPr lang="mr-IN" sz="2500" dirty="0" smtClean="0"/>
              <a:t>–</a:t>
            </a:r>
            <a:r>
              <a:rPr lang="en-US" sz="2500" dirty="0" smtClean="0"/>
              <a:t> []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</a:t>
            </a:r>
            <a:r>
              <a:rPr lang="mr-IN" sz="2500" dirty="0" smtClean="0"/>
              <a:t>–</a:t>
            </a:r>
            <a:r>
              <a:rPr lang="en-US" sz="2500" dirty="0" smtClean="0"/>
              <a:t> ()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</a:t>
            </a:r>
            <a:r>
              <a:rPr lang="mr-IN" sz="2500" dirty="0" smtClean="0"/>
              <a:t>–</a:t>
            </a:r>
            <a:r>
              <a:rPr lang="en-US" sz="2500" dirty="0" smtClean="0"/>
              <a:t> {}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are 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are immutable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are key: 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809130"/>
            <a:ext cx="558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Indexed as you would expected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Like strings, you can slice on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68225"/>
            <a:ext cx="4533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3946804"/>
            <a:ext cx="5516562" cy="85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5066834"/>
            <a:ext cx="5516562" cy="10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282301"/>
            <a:ext cx="7581900" cy="107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Tuples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Once declared, they can’t be changed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Used like a database record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TypeError: ‘tuple’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945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Dictionaries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languages should have a type of dictionary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They are separated by a colon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40" y="3444240"/>
            <a:ext cx="5105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200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81</cp:revision>
  <dcterms:created xsi:type="dcterms:W3CDTF">2019-04-26T14:04:32Z</dcterms:created>
  <dcterms:modified xsi:type="dcterms:W3CDTF">2019-10-21T19:45:28Z</dcterms:modified>
</cp:coreProperties>
</file>