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F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98"/>
    <p:restoredTop sz="80894"/>
  </p:normalViewPr>
  <p:slideViewPr>
    <p:cSldViewPr snapToGrid="0" snapToObjects="1" showGuides="1">
      <p:cViewPr varScale="1">
        <p:scale>
          <a:sx n="49" d="100"/>
          <a:sy n="49" d="100"/>
        </p:scale>
        <p:origin x="200" y="1240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A1C99-0E2F-0548-A15B-2D1809D1E4CF}" type="datetimeFigureOut">
              <a:rPr lang="en-US" smtClean="0"/>
              <a:t>9/9/19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F5A28-F489-364E-AEDB-387A53AA7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39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/logos" TargetMode="External"/><Relationship Id="rId4" Type="http://schemas.openxmlformats.org/officeDocument/2006/relationships/hyperlink" Target="https://github.com/logos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 </a:t>
            </a:r>
          </a:p>
          <a:p>
            <a:r>
              <a:rPr lang="en-US" dirty="0" smtClean="0"/>
              <a:t>Git - </a:t>
            </a:r>
            <a:r>
              <a:rPr lang="en-US" dirty="0" smtClean="0">
                <a:hlinkClick r:id="rId3"/>
              </a:rPr>
              <a:t>https://git-scm.com/downloads/logos</a:t>
            </a:r>
            <a:endParaRPr lang="en-US" dirty="0" smtClean="0"/>
          </a:p>
          <a:p>
            <a:r>
              <a:rPr lang="en-US" dirty="0" smtClean="0"/>
              <a:t>GitHub - </a:t>
            </a:r>
            <a:r>
              <a:rPr lang="en-US" dirty="0" smtClean="0">
                <a:hlinkClick r:id="rId4"/>
              </a:rPr>
              <a:t>https://github.com/logos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96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3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7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5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4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6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1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4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4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8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BE638-7E53-8F4C-AF39-E07C0AA6BC33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00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356724" y="1783685"/>
            <a:ext cx="9478551" cy="3290629"/>
            <a:chOff x="898038" y="2564515"/>
            <a:chExt cx="10661022" cy="370114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2306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US" sz="4500" dirty="0" smtClean="0"/>
              <a:t>What is Git?</a:t>
            </a:r>
          </a:p>
          <a:p>
            <a:pPr algn="ctr"/>
            <a:endParaRPr lang="en-US" sz="2500" dirty="0"/>
          </a:p>
          <a:p>
            <a:pPr algn="ctr"/>
            <a:r>
              <a:rPr lang="en-US" sz="2500" dirty="0" smtClean="0"/>
              <a:t>Version Control System (VCS) for tracking changes in source code</a:t>
            </a:r>
          </a:p>
          <a:p>
            <a:pPr algn="ctr"/>
            <a:r>
              <a:rPr lang="en-US" sz="2500" dirty="0" smtClean="0"/>
              <a:t>during software development.</a:t>
            </a:r>
          </a:p>
          <a:p>
            <a:pPr algn="ctr"/>
            <a:endParaRPr lang="en-US" sz="2500" dirty="0" smtClean="0"/>
          </a:p>
          <a:p>
            <a:pPr marL="342900" indent="-342900" algn="ctr">
              <a:buFontTx/>
              <a:buChar char="-"/>
            </a:pPr>
            <a:r>
              <a:rPr lang="en-US" sz="2500" dirty="0" smtClean="0"/>
              <a:t>Distributed version control system</a:t>
            </a:r>
          </a:p>
          <a:p>
            <a:pPr marL="342900" indent="-342900" algn="ctr">
              <a:buFontTx/>
              <a:buChar char="-"/>
            </a:pPr>
            <a:r>
              <a:rPr lang="en-US" sz="2500" dirty="0" smtClean="0"/>
              <a:t>Work between multiple developers</a:t>
            </a:r>
          </a:p>
          <a:p>
            <a:pPr marL="342900" indent="-342900" algn="ctr">
              <a:buFontTx/>
              <a:buChar char="-"/>
            </a:pPr>
            <a:r>
              <a:rPr lang="en-US" sz="2500" dirty="0" smtClean="0"/>
              <a:t>Track who made changes and when</a:t>
            </a:r>
          </a:p>
          <a:p>
            <a:pPr marL="342900" indent="-342900" algn="ctr">
              <a:buFontTx/>
              <a:buChar char="-"/>
            </a:pPr>
            <a:r>
              <a:rPr lang="en-US" sz="2500" dirty="0" smtClean="0"/>
              <a:t>Revert back at any time</a:t>
            </a:r>
          </a:p>
          <a:p>
            <a:pPr marL="342900" indent="-342900" algn="ctr">
              <a:buFontTx/>
              <a:buChar char="-"/>
            </a:pPr>
            <a:r>
              <a:rPr lang="en-US" sz="2500" dirty="0" smtClean="0"/>
              <a:t>Local and remote repositories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6192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US" sz="4500" dirty="0" smtClean="0"/>
              <a:t>Core concepts of Git</a:t>
            </a:r>
          </a:p>
          <a:p>
            <a:pPr algn="ctr"/>
            <a:endParaRPr lang="en-US" sz="2500" dirty="0" smtClean="0"/>
          </a:p>
          <a:p>
            <a:pPr marL="342900" lvl="7" indent="-342900" algn="ctr">
              <a:buFontTx/>
              <a:buChar char="-"/>
            </a:pPr>
            <a:r>
              <a:rPr lang="en-US" sz="2500" dirty="0" smtClean="0"/>
              <a:t>Keeps track of source code history</a:t>
            </a:r>
          </a:p>
          <a:p>
            <a:pPr marL="342900" lvl="7" indent="-342900" algn="ctr">
              <a:buFontTx/>
              <a:buChar char="-"/>
            </a:pPr>
            <a:r>
              <a:rPr lang="en-US" sz="2500" dirty="0" smtClean="0"/>
              <a:t>Takes “snapshots” of your source code files</a:t>
            </a:r>
          </a:p>
          <a:p>
            <a:pPr marL="342900" lvl="7" indent="-342900" algn="ctr">
              <a:buFontTx/>
              <a:buChar char="-"/>
            </a:pPr>
            <a:r>
              <a:rPr lang="en-US" sz="2500" dirty="0" smtClean="0"/>
              <a:t>You decide when to take a snapshot</a:t>
            </a:r>
          </a:p>
          <a:p>
            <a:pPr marL="342900" lvl="7" indent="-342900" algn="ctr">
              <a:buFontTx/>
              <a:buChar char="-"/>
            </a:pPr>
            <a:r>
              <a:rPr lang="en-US" sz="2500" dirty="0" smtClean="0"/>
              <a:t>You can visit any snapshot at any time</a:t>
            </a:r>
          </a:p>
          <a:p>
            <a:pPr marL="342900" lvl="7" indent="-342900" algn="ctr">
              <a:buFontTx/>
              <a:buChar char="-"/>
            </a:pPr>
            <a:r>
              <a:rPr lang="en-US" sz="2500" dirty="0" smtClean="0"/>
              <a:t>You can stage files before committing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4903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US" sz="4500" dirty="0" smtClean="0"/>
              <a:t>Basic commands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29949"/>
              </p:ext>
            </p:extLst>
          </p:nvPr>
        </p:nvGraphicFramePr>
        <p:xfrm>
          <a:off x="2031999" y="1921449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git </a:t>
                      </a:r>
                      <a:r>
                        <a:rPr lang="en-US" baseline="0" dirty="0" smtClean="0"/>
                        <a:t>init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git add &lt;file&gt;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git 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git 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git push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git pull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git clone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696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118</Words>
  <Application>Microsoft Macintosh PowerPoint</Application>
  <PresentationFormat>Widescreen</PresentationFormat>
  <Paragraphs>34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Grayson Orr (1000034561)</dc:creator>
  <cp:lastModifiedBy>Grayson Orr (1000034561)</cp:lastModifiedBy>
  <cp:revision>6</cp:revision>
  <dcterms:created xsi:type="dcterms:W3CDTF">2019-09-09T08:47:58Z</dcterms:created>
  <dcterms:modified xsi:type="dcterms:W3CDTF">2019-09-09T09:40:01Z</dcterms:modified>
</cp:coreProperties>
</file>