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54142"/>
  </p:normalViewPr>
  <p:slideViewPr>
    <p:cSldViewPr snapToGrid="0" snapToObjects="1">
      <p:cViewPr varScale="1">
        <p:scale>
          <a:sx n="54" d="100"/>
          <a:sy n="54" d="100"/>
        </p:scale>
        <p:origin x="2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code smell is a characteristic in the source code of a program that possibly indicates a deeper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 will make your code harder to read, maintain and more likely for your co-workers to hate you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Duplicate code </a:t>
            </a:r>
            <a:r>
              <a:rPr lang="mr-IN" b="0" dirty="0" smtClean="0"/>
              <a:t>–</a:t>
            </a:r>
            <a:r>
              <a:rPr lang="en-US" b="0" dirty="0" smtClean="0"/>
              <a:t> very similar code that exists in more than one place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Contrived complexity</a:t>
            </a:r>
            <a:r>
              <a:rPr lang="en-US" b="0" baseline="0" dirty="0" smtClean="0"/>
              <a:t>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forced usage of overcomplicated design patterns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most abused pattern is singleton. It is actually considered a code smell because you are making something global to avoid passing it around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Controls its own creation and lifecycle breaking the single responsibility principle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1" baseline="0" dirty="0" smtClean="0"/>
              <a:t>How we can fix it? </a:t>
            </a:r>
            <a:r>
              <a:rPr lang="en-US" b="0" baseline="0" dirty="0" smtClean="0"/>
              <a:t>You want to understand the design pattern and try to reason if it is really needed in your code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Shotgun surgery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single change needs to be applied to multiple classes at the same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Dead code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remove commented code before you push to a version control system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Comments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often used to hide the smell. “Comments are often used as deodorants”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Comments should be used to explain complex logic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Think about refactoring your code so that comments aren’t needed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Large class </a:t>
            </a:r>
            <a:r>
              <a:rPr lang="mr-IN" b="0" dirty="0" smtClean="0"/>
              <a:t>–</a:t>
            </a:r>
            <a:r>
              <a:rPr lang="en-US" b="0" dirty="0" smtClean="0"/>
              <a:t> a class that has grown too large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Lazy class </a:t>
            </a:r>
            <a:r>
              <a:rPr lang="mr-IN" b="0" dirty="0" smtClean="0"/>
              <a:t>–</a:t>
            </a:r>
            <a:r>
              <a:rPr lang="en-US" b="0" dirty="0" smtClean="0"/>
              <a:t> a class that does too little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 use of literals </a:t>
            </a:r>
            <a:r>
              <a:rPr lang="mr-IN" b="0" dirty="0" smtClean="0"/>
              <a:t>–</a:t>
            </a:r>
            <a:r>
              <a:rPr lang="en-US" b="0" dirty="0" smtClean="0"/>
              <a:t> should</a:t>
            </a:r>
            <a:r>
              <a:rPr lang="en-US" b="0" baseline="0" dirty="0" smtClean="0"/>
              <a:t> be named constants, to improve readability and maintainability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Cyclomatic complexity </a:t>
            </a:r>
            <a:r>
              <a:rPr lang="mr-IN" b="0" dirty="0" smtClean="0"/>
              <a:t>–</a:t>
            </a:r>
            <a:r>
              <a:rPr lang="en-US" b="0" dirty="0" smtClean="0"/>
              <a:t> too many branches or loops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Orphan</a:t>
            </a:r>
            <a:r>
              <a:rPr lang="en-US" b="0" baseline="0" dirty="0" smtClean="0"/>
              <a:t> variable or constant class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class that has a collection of constants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Data clumps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group of variables are passed around together in various parts of the program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Too many parameters </a:t>
            </a:r>
            <a:r>
              <a:rPr lang="mr-IN" b="0" dirty="0" smtClean="0"/>
              <a:t>–</a:t>
            </a:r>
            <a:r>
              <a:rPr lang="en-US" b="0" dirty="0" smtClean="0"/>
              <a:t> a long list of parameters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Avoid too many parameters in the methods</a:t>
            </a:r>
            <a:r>
              <a:rPr lang="en-US" b="0" baseline="0" dirty="0" smtClean="0"/>
              <a:t> signature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recommended number of parameters is 7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I suggest checking your programming language’s style guide for the number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The less the best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readability and maintainability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Long method </a:t>
            </a:r>
            <a:r>
              <a:rPr lang="mr-IN" b="0" dirty="0" smtClean="0"/>
              <a:t>–</a:t>
            </a:r>
            <a:r>
              <a:rPr lang="en-US" b="0" dirty="0" smtClean="0"/>
              <a:t> a method that has grown too large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The ideal amount of lines is 20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dirty="0" smtClean="0"/>
              <a:t>Some say</a:t>
            </a:r>
            <a:r>
              <a:rPr lang="en-US" b="0" baseline="0" dirty="0" smtClean="0"/>
              <a:t> methods with 5 lines of code, indicate that you are breaking up the code too much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Excessively</a:t>
            </a:r>
            <a:r>
              <a:rPr lang="en-US" b="0" baseline="0" dirty="0" smtClean="0"/>
              <a:t> long identifiers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In Python, identifiers should no longer than 32 characters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Excessively</a:t>
            </a:r>
            <a:r>
              <a:rPr lang="en-US" b="0" baseline="0" dirty="0" smtClean="0"/>
              <a:t> short identifiers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baseline="0" dirty="0" smtClean="0"/>
              <a:t>Embedding types in identifiers</a:t>
            </a: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Excessively</a:t>
            </a:r>
            <a:r>
              <a:rPr lang="en-US" b="0" baseline="0" dirty="0" smtClean="0"/>
              <a:t> long line of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Anti-patterns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 throughout software engineering and is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recurring problem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usually ineffective and counterproductive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Boat-anchoring -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piece of software or hardware that serves no purpose on the current project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 numbers and strings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changing the semantic meaning of a literal value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Spaghetti code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Copy and pasting programming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invented here or NIH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reinventing the wheel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Reinventing the square wheel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Failing to adopt an existing solution and instead adopting a custom solution that performs much worse than the existing one. For example, trying to create a search engine that indexes information 10x faster than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Restructuring code in a small series</a:t>
            </a:r>
            <a:r>
              <a:rPr lang="en-US" b="0" baseline="0" dirty="0" smtClean="0"/>
              <a:t> of transformations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The goal is to make your code readable and maintainable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You don’t want to be doing massive re-writes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Low in coupling and high in cohesion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Unit tests still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Refactor</a:t>
            </a:r>
            <a:r>
              <a:rPr lang="en-US" baseline="0" dirty="0" smtClean="0"/>
              <a:t> this code by breaking the class into two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Having phone details as part of the Customer class is not a realistic OO model, and also breaks the Single Responsibility principle in SOLID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smtClean="0"/>
              <a:t>Object-Oriented </a:t>
            </a:r>
            <a:r>
              <a:rPr lang="en-US" sz="3800" b="1" dirty="0" smtClean="0"/>
              <a:t>System Development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Code Smells, Anti-Patterns and Refactoring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subclass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241550"/>
            <a:ext cx="5219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super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10" y="2189596"/>
            <a:ext cx="3414979" cy="41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Next week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Work on either your labs or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Lab marks will be returned at the next session</a:t>
            </a:r>
          </a:p>
        </p:txBody>
      </p:sp>
    </p:spTree>
    <p:extLst>
      <p:ext uri="{BB962C8B-B14F-4D97-AF65-F5344CB8AC3E}">
        <p14:creationId xmlns:p14="http://schemas.microsoft.com/office/powerpoint/2010/main" val="1147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/>
              <a:t>B</a:t>
            </a:r>
            <a:r>
              <a:rPr lang="en-US" sz="3800" b="1" dirty="0" smtClean="0"/>
              <a:t>ad code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Application-level smells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Class-level smells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Method-level smells</a:t>
            </a:r>
          </a:p>
        </p:txBody>
      </p:sp>
    </p:spTree>
    <p:extLst>
      <p:ext uri="{BB962C8B-B14F-4D97-AF65-F5344CB8AC3E}">
        <p14:creationId xmlns:p14="http://schemas.microsoft.com/office/powerpoint/2010/main" val="16920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Application-level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Duplicated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Contrived complexity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Shotgun </a:t>
            </a:r>
            <a:r>
              <a:rPr lang="en-US" sz="2500" dirty="0" smtClean="0"/>
              <a:t>surgery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Dead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Comments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838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Class-level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Large class/God object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Lazy class/freeloader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Excessive </a:t>
            </a:r>
            <a:r>
              <a:rPr lang="en-US" sz="2500" dirty="0"/>
              <a:t>use of </a:t>
            </a:r>
            <a:r>
              <a:rPr lang="en-US" sz="2500" dirty="0" smtClean="0"/>
              <a:t>literals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Cyclomatic complexity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Orphan </a:t>
            </a:r>
            <a:r>
              <a:rPr lang="en-US" sz="2500" dirty="0"/>
              <a:t>variable or constant </a:t>
            </a:r>
            <a:r>
              <a:rPr lang="en-US" sz="2500" dirty="0" smtClean="0"/>
              <a:t>class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Data clumps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7" y="545667"/>
            <a:ext cx="5267806" cy="59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Method-level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Too many parameters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Long method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long </a:t>
            </a:r>
            <a:r>
              <a:rPr lang="en-US" sz="2500" dirty="0" smtClean="0"/>
              <a:t>identifiers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</a:t>
            </a:r>
            <a:r>
              <a:rPr lang="en-US" sz="2500" dirty="0" smtClean="0"/>
              <a:t>short identifiers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Embedding types in </a:t>
            </a:r>
            <a:r>
              <a:rPr lang="en-US" sz="2500" dirty="0"/>
              <a:t>identifiers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Excessively long line of </a:t>
            </a:r>
            <a:r>
              <a:rPr lang="en-US" sz="2500" dirty="0" smtClean="0"/>
              <a:t>code/God 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09" y="1898072"/>
            <a:ext cx="4481367" cy="3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Anti-patterns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Design patterns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Boat-anchoring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Magic numbers and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Spaghetti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Copy and pasting programming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Not invented here syndrome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Reinventing the square wheel</a:t>
            </a:r>
          </a:p>
        </p:txBody>
      </p:sp>
    </p:spTree>
    <p:extLst>
      <p:ext uri="{BB962C8B-B14F-4D97-AF65-F5344CB8AC3E}">
        <p14:creationId xmlns:p14="http://schemas.microsoft.com/office/powerpoint/2010/main" val="18835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Restructuring code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Make code readable and maintainable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Code still works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Semantics are preserved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Low in coupling and high in cohesion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Do my unit tests still pass???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623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Refactoring code examples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00" y="2162463"/>
            <a:ext cx="3640599" cy="39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7407">
        <p14:reveal/>
      </p:transition>
    </mc:Choice>
    <mc:Fallback xmlns="">
      <p:transition spd="slow" advTm="17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575</Words>
  <Application>Microsoft Macintosh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49</cp:revision>
  <dcterms:created xsi:type="dcterms:W3CDTF">2019-04-26T14:04:32Z</dcterms:created>
  <dcterms:modified xsi:type="dcterms:W3CDTF">2019-06-10T11:49:19Z</dcterms:modified>
</cp:coreProperties>
</file>