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979" autoAdjust="0"/>
  </p:normalViewPr>
  <p:slideViewPr>
    <p:cSldViewPr>
      <p:cViewPr varScale="1">
        <p:scale>
          <a:sx n="57" d="100"/>
          <a:sy n="57" d="100"/>
        </p:scale>
        <p:origin x="33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122FC-D7E3-43B5-94FB-2148EE5CCFED}" type="datetimeFigureOut">
              <a:rPr lang="en-NZ" smtClean="0"/>
              <a:t>1/08/2019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93D3A-134D-42CF-894D-EC79F6B792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001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Objects – enemies, treasure, </a:t>
            </a:r>
            <a:r>
              <a:rPr lang="en-US" dirty="0" err="1" smtClean="0"/>
              <a:t>powerups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8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6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7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03.1 Linked Lists</a:t>
            </a:r>
            <a:endParaRPr lang="en-US" sz="4000" b="1" dirty="0" smtClean="0"/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4415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Data storage for games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How can we store all the data needed?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How can we represent objects in our game?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67092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507061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Static storage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Arrays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Advantages: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Easy to create and initialise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Easy to index into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Built into most development environments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Disadvantages: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Inflexible size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Awkward for deletion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4597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Dynamic storage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Linked lists</a:t>
            </a:r>
          </a:p>
        </p:txBody>
      </p:sp>
    </p:spTree>
    <p:extLst>
      <p:ext uri="{BB962C8B-B14F-4D97-AF65-F5344CB8AC3E}">
        <p14:creationId xmlns:p14="http://schemas.microsoft.com/office/powerpoint/2010/main" val="284461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71</Words>
  <Application>Microsoft Office PowerPoint</Application>
  <PresentationFormat>On-screen Show (4:3)</PresentationFormat>
  <Paragraphs>30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</cp:lastModifiedBy>
  <cp:revision>4</cp:revision>
  <dcterms:created xsi:type="dcterms:W3CDTF">2019-07-01T01:08:50Z</dcterms:created>
  <dcterms:modified xsi:type="dcterms:W3CDTF">2019-08-01T02:02:13Z</dcterms:modified>
</cp:coreProperties>
</file>