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821"/>
    <p:restoredTop sz="60166"/>
  </p:normalViewPr>
  <p:slideViewPr>
    <p:cSldViewPr snapToGrid="0" snapToObjects="1">
      <p:cViewPr>
        <p:scale>
          <a:sx n="44" d="100"/>
          <a:sy n="44" d="100"/>
        </p:scale>
        <p:origin x="464" y="568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15C721-1CBE-9B49-BE99-3A9DF18FA391}" type="datetimeFigureOut">
              <a:rPr lang="en-US" smtClean="0"/>
              <a:t>6/5/19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49890-84D1-B346-997E-B43A2CF20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9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charset="0"/>
              <a:buNone/>
            </a:pPr>
            <a:r>
              <a:rPr lang="en-US" dirty="0" smtClean="0"/>
              <a:t>Overview</a:t>
            </a:r>
          </a:p>
          <a:p>
            <a:pPr marL="171450" indent="-171450">
              <a:buFont typeface="Arial" charset="0"/>
              <a:buChar char="•"/>
            </a:pPr>
            <a:endParaRPr lang="en-US" dirty="0" smtClean="0"/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Pointers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Linked Lists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Prolog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Inheritance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Finite State Machine (FSM)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Optimization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List comprehensions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Lambda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Iterators and generators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Exceptions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586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956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68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Pointer problems can get complicated, but the logic is always the same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What are the values of aPtr, bPtr, cPtr? =&gt; Don’t know, they are memory addresses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What are the values of *aPtr, *bPtr, *cPtr? =&gt; All 45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Don’t worry about all the operators </a:t>
            </a:r>
            <a:r>
              <a:rPr lang="mr-IN" baseline="0" dirty="0" smtClean="0"/>
              <a:t>–</a:t>
            </a:r>
            <a:r>
              <a:rPr lang="en-US" baseline="0" dirty="0" smtClean="0"/>
              <a:t> in practice, we don</a:t>
            </a:r>
            <a:r>
              <a:rPr lang="mr-IN" baseline="0" dirty="0" smtClean="0"/>
              <a:t>’</a:t>
            </a:r>
            <a:r>
              <a:rPr lang="en-US" baseline="0" dirty="0" smtClean="0"/>
              <a:t>t use them all that much in Visual C++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What is critical is that you understand that pointers don’t hold the data themselves, they hold the address of the data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Keep clear the difference between the value of a pointer (the address it holds) and the value of the data it points to (what you get when you deference)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When you declare a class instance in C# or Java, the variable is a pointer to the class instance, not the class instance itself. The language allows us to talk to the pointer as though it was the instance. For example, Person John; John-&gt;Move(). We think that John </a:t>
            </a:r>
            <a:r>
              <a:rPr lang="en-US" b="1" baseline="0" dirty="0" smtClean="0"/>
              <a:t>is a </a:t>
            </a:r>
            <a:r>
              <a:rPr lang="en-US" baseline="0" dirty="0" smtClean="0"/>
              <a:t>Person and telling John to move. Actually, John is a pointer to a Person in memory. </a:t>
            </a:r>
            <a:r>
              <a:rPr lang="en-US" baseline="0" smtClean="0"/>
              <a:t>John ho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99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78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2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51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8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2405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15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15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07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2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4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2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00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92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18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43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09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84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6/5/19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13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CA122-8521-6D44-9B67-558DC60F8753}" type="datetimeFigureOut">
              <a:rPr lang="en-US" smtClean="0"/>
              <a:t>6/5/19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7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336119"/>
            <a:ext cx="12192000" cy="36009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800" b="1" dirty="0" smtClean="0"/>
              <a:t>Programming 4 </a:t>
            </a:r>
            <a:r>
              <a:rPr lang="en-US" sz="3800" b="1" dirty="0"/>
              <a:t>- Intermediate Architecture </a:t>
            </a:r>
            <a:endParaRPr lang="en-US" sz="3800" b="1" dirty="0" smtClean="0"/>
          </a:p>
          <a:p>
            <a:pPr algn="ctr"/>
            <a:r>
              <a:rPr lang="en-US" sz="3800" b="1" dirty="0" smtClean="0"/>
              <a:t>and </a:t>
            </a:r>
            <a:r>
              <a:rPr lang="en-US" sz="3800" b="1" dirty="0"/>
              <a:t>Algorithms</a:t>
            </a:r>
          </a:p>
          <a:p>
            <a:pPr algn="ctr"/>
            <a:endParaRPr lang="en-US" sz="3800" b="1" dirty="0"/>
          </a:p>
          <a:p>
            <a:pPr algn="ctr"/>
            <a:r>
              <a:rPr lang="en-US" sz="3800" b="1" dirty="0" smtClean="0"/>
              <a:t>Exam Preparation</a:t>
            </a:r>
            <a:endParaRPr lang="en-US" sz="3800" b="1" dirty="0" smtClean="0"/>
          </a:p>
          <a:p>
            <a:pPr algn="ctr"/>
            <a:endParaRPr lang="en-US" sz="3800" b="1" dirty="0" smtClean="0"/>
          </a:p>
          <a:p>
            <a:pPr algn="ctr"/>
            <a:r>
              <a:rPr lang="en-US" sz="3800" b="1" dirty="0" smtClean="0"/>
              <a:t>Semester </a:t>
            </a:r>
            <a:r>
              <a:rPr lang="en-US" sz="3800" b="1" dirty="0"/>
              <a:t>1, </a:t>
            </a:r>
            <a:r>
              <a:rPr lang="en-US" sz="3800" b="1" dirty="0" smtClean="0"/>
              <a:t>2019</a:t>
            </a:r>
            <a:endParaRPr lang="en-US" sz="3800" b="1" dirty="0"/>
          </a:p>
        </p:txBody>
      </p:sp>
    </p:spTree>
    <p:extLst>
      <p:ext uri="{BB962C8B-B14F-4D97-AF65-F5344CB8AC3E}">
        <p14:creationId xmlns:p14="http://schemas.microsoft.com/office/powerpoint/2010/main" val="118813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99607"/>
            <a:ext cx="12192000" cy="16466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Iterators and generators</a:t>
            </a:r>
            <a:endParaRPr lang="en-US" sz="3800" b="1" dirty="0" smtClean="0"/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Pointers</a:t>
            </a:r>
          </a:p>
        </p:txBody>
      </p:sp>
    </p:spTree>
    <p:extLst>
      <p:ext uri="{BB962C8B-B14F-4D97-AF65-F5344CB8AC3E}">
        <p14:creationId xmlns:p14="http://schemas.microsoft.com/office/powerpoint/2010/main" val="106473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99607"/>
            <a:ext cx="12192000" cy="16466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Exceptions</a:t>
            </a:r>
            <a:endParaRPr lang="en-US" sz="3800" b="1" dirty="0" smtClean="0"/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Pointers</a:t>
            </a:r>
          </a:p>
        </p:txBody>
      </p:sp>
    </p:spTree>
    <p:extLst>
      <p:ext uri="{BB962C8B-B14F-4D97-AF65-F5344CB8AC3E}">
        <p14:creationId xmlns:p14="http://schemas.microsoft.com/office/powerpoint/2010/main" val="77830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99607"/>
            <a:ext cx="12192000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Pointers</a:t>
            </a:r>
            <a:endParaRPr lang="en-US" sz="3800" b="1" dirty="0" smtClean="0"/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What are the values of aPtr, bPtr, cPtr?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What are the values of *aPtr, *bPtr and *cPtr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479" y="3756152"/>
            <a:ext cx="3413041" cy="217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78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99607"/>
            <a:ext cx="12192000" cy="16466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Linked Lists</a:t>
            </a:r>
            <a:endParaRPr lang="en-US" sz="3800" b="1" dirty="0" smtClean="0"/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Pointers</a:t>
            </a:r>
          </a:p>
        </p:txBody>
      </p:sp>
    </p:spTree>
    <p:extLst>
      <p:ext uri="{BB962C8B-B14F-4D97-AF65-F5344CB8AC3E}">
        <p14:creationId xmlns:p14="http://schemas.microsoft.com/office/powerpoint/2010/main" val="24732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99607"/>
            <a:ext cx="12192000" cy="16466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Prolog</a:t>
            </a:r>
            <a:endParaRPr lang="en-US" sz="3800" b="1" dirty="0" smtClean="0"/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Pointers</a:t>
            </a:r>
          </a:p>
        </p:txBody>
      </p:sp>
    </p:spTree>
    <p:extLst>
      <p:ext uri="{BB962C8B-B14F-4D97-AF65-F5344CB8AC3E}">
        <p14:creationId xmlns:p14="http://schemas.microsoft.com/office/powerpoint/2010/main" val="86388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99607"/>
            <a:ext cx="12192000" cy="16466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Inheritance</a:t>
            </a:r>
            <a:endParaRPr lang="en-US" sz="3800" b="1" dirty="0" smtClean="0"/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Pointers</a:t>
            </a:r>
          </a:p>
        </p:txBody>
      </p:sp>
    </p:spTree>
    <p:extLst>
      <p:ext uri="{BB962C8B-B14F-4D97-AF65-F5344CB8AC3E}">
        <p14:creationId xmlns:p14="http://schemas.microsoft.com/office/powerpoint/2010/main" val="84311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99607"/>
            <a:ext cx="12192000" cy="16466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Finite State Machine (FSM)</a:t>
            </a:r>
            <a:endParaRPr lang="en-US" sz="3800" b="1" dirty="0" smtClean="0"/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Pointers</a:t>
            </a:r>
          </a:p>
        </p:txBody>
      </p:sp>
    </p:spTree>
    <p:extLst>
      <p:ext uri="{BB962C8B-B14F-4D97-AF65-F5344CB8AC3E}">
        <p14:creationId xmlns:p14="http://schemas.microsoft.com/office/powerpoint/2010/main" val="137242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99607"/>
            <a:ext cx="12192000" cy="16466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Optimization</a:t>
            </a:r>
            <a:endParaRPr lang="en-US" sz="3800" b="1" dirty="0" smtClean="0"/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Pointers</a:t>
            </a:r>
          </a:p>
        </p:txBody>
      </p:sp>
    </p:spTree>
    <p:extLst>
      <p:ext uri="{BB962C8B-B14F-4D97-AF65-F5344CB8AC3E}">
        <p14:creationId xmlns:p14="http://schemas.microsoft.com/office/powerpoint/2010/main" val="182706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99607"/>
            <a:ext cx="12192000" cy="16466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List comprehensions</a:t>
            </a:r>
            <a:endParaRPr lang="en-US" sz="3800" b="1" dirty="0" smtClean="0"/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Pointers</a:t>
            </a:r>
          </a:p>
        </p:txBody>
      </p:sp>
    </p:spTree>
    <p:extLst>
      <p:ext uri="{BB962C8B-B14F-4D97-AF65-F5344CB8AC3E}">
        <p14:creationId xmlns:p14="http://schemas.microsoft.com/office/powerpoint/2010/main" val="158653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99607"/>
            <a:ext cx="12192000" cy="16466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Lambda</a:t>
            </a:r>
            <a:endParaRPr lang="en-US" sz="3800" b="1" dirty="0" smtClean="0"/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Pointers</a:t>
            </a:r>
          </a:p>
        </p:txBody>
      </p:sp>
    </p:spTree>
    <p:extLst>
      <p:ext uri="{BB962C8B-B14F-4D97-AF65-F5344CB8AC3E}">
        <p14:creationId xmlns:p14="http://schemas.microsoft.com/office/powerpoint/2010/main" val="52991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4779</TotalTime>
  <Words>262</Words>
  <Application>Microsoft Macintosh PowerPoint</Application>
  <PresentationFormat>Widescreen</PresentationFormat>
  <Paragraphs>77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Grayson Orr (1000034561)</dc:creator>
  <cp:lastModifiedBy>Grayson Orr (1000034561)</cp:lastModifiedBy>
  <cp:revision>85</cp:revision>
  <dcterms:created xsi:type="dcterms:W3CDTF">2019-04-26T14:04:32Z</dcterms:created>
  <dcterms:modified xsi:type="dcterms:W3CDTF">2019-06-05T04:29:52Z</dcterms:modified>
</cp:coreProperties>
</file>