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2"/>
    <p:restoredTop sz="63415"/>
  </p:normalViewPr>
  <p:slideViewPr>
    <p:cSldViewPr>
      <p:cViewPr varScale="1">
        <p:scale>
          <a:sx n="62" d="100"/>
          <a:sy n="62" d="100"/>
        </p:scale>
        <p:origin x="20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0827-D10E-7243-BAB1-FD33688D9066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7C19-9E0E-4142-AAC1-12A23B69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Today,</a:t>
            </a:r>
            <a:r>
              <a:rPr lang="en-US" baseline="0" dirty="0" smtClean="0"/>
              <a:t> we introduce the .h and .cpp file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have not seen this in C# or Java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 names and </a:t>
            </a:r>
            <a:r>
              <a:rPr lang="en-US" baseline="0" dirty="0" smtClean="0"/>
              <a:t>public entities start with uppercase</a:t>
            </a:r>
            <a:r>
              <a:rPr lang="en-US" baseline="0" dirty="0" smtClean="0"/>
              <a:t> and private entities start with lowercase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NZ" b="0" i="0" baseline="0" dirty="0" smtClean="0"/>
              <a:t>exception to the “no code” rule is made when the method contains exactly one line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how we</a:t>
            </a:r>
            <a:r>
              <a:rPr lang="en-US" baseline="0" dirty="0" smtClean="0"/>
              <a:t> create a class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dirty="0" smtClean="0"/>
              <a:t>Many</a:t>
            </a:r>
            <a:r>
              <a:rPr lang="en-NZ" baseline="0" dirty="0" smtClean="0"/>
              <a:t> system object data members are done this way, and you can use this approach in your own classes as well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Private member, with lowercase first letter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Public member,</a:t>
            </a:r>
            <a:r>
              <a:rPr lang="en-US" baseline="0" dirty="0" smtClean="0"/>
              <a:t> with uppercase first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the .h we declare,</a:t>
            </a:r>
            <a:r>
              <a:rPr lang="en-US" baseline="0" dirty="0" smtClean="0"/>
              <a:t> but do not initialise data members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the .h we give function prototypes, but do not implement code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in Visual C++ are either ref or value. The default is ref.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value class is one with no methods </a:t>
            </a:r>
            <a:r>
              <a:rPr lang="mr-IN" baseline="0" dirty="0" smtClean="0"/>
              <a:t>–</a:t>
            </a:r>
            <a:r>
              <a:rPr lang="en-US" baseline="0" dirty="0" smtClean="0"/>
              <a:t> record/structures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ignore this and just make ref classes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are three scoping options: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Private - accessible only by class members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Protected </a:t>
            </a:r>
            <a:r>
              <a:rPr lang="mr-IN" baseline="0" dirty="0" smtClean="0"/>
              <a:t>–</a:t>
            </a:r>
            <a:r>
              <a:rPr lang="en-US" baseline="0" dirty="0" smtClean="0"/>
              <a:t> accessible by class members and descendants of the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Public </a:t>
            </a:r>
            <a:r>
              <a:rPr lang="mr-IN" baseline="0" dirty="0" smtClean="0"/>
              <a:t>–</a:t>
            </a:r>
            <a:r>
              <a:rPr lang="en-US" baseline="0" dirty="0" smtClean="0"/>
              <a:t> accessible by everyone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you declare new function prototypes in the .h file, you can use the wizard to generate the methods in the .cpp. This is much like C# in Programming 2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It is possible to add existing classes and we will be doing this quite often this semester. Take care with wiring everything up, you can get lost really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Form</a:t>
            </a:r>
            <a:r>
              <a:rPr lang="en-US" baseline="0" dirty="0" smtClean="0"/>
              <a:t> classes are an exception to the no code implementation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Variables</a:t>
            </a:r>
            <a:r>
              <a:rPr lang="en-US" baseline="0" dirty="0" smtClean="0"/>
              <a:t> are not initialised at declaration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Function prototypes are not implemented at declaration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Constructors </a:t>
            </a:r>
            <a:r>
              <a:rPr lang="mr-IN" baseline="0" dirty="0" smtClean="0"/>
              <a:t>–</a:t>
            </a:r>
            <a:r>
              <a:rPr lang="en-US" baseline="0" dirty="0" smtClean="0"/>
              <a:t> no return type and have the same name as the class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have two overloaded constructors </a:t>
            </a:r>
            <a:r>
              <a:rPr lang="mr-IN" baseline="0" dirty="0" smtClean="0"/>
              <a:t>–</a:t>
            </a:r>
            <a:r>
              <a:rPr lang="en-US" baseline="0" dirty="0" smtClean="0"/>
              <a:t> a class with more than one constructor with different arguments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convention is C++ is to name the input arguments something different from the variable. In Programming 2 and 3, you used the “this” keyword to differentiate in the code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Destructors are methods that are executed when the memory for an object instance is released. In managed languages with automatic garbage collection, we generally don’t have to write destructors. </a:t>
            </a:r>
            <a:r>
              <a:rPr lang="en-NZ" baseline="0" dirty="0" smtClean="0"/>
              <a:t>There are some advanced situations where you do – where you want to perform particular clean-up tasks when a object is deleted from memory. This can be closing files or database connections, or manually deleting dynamically generated properties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.cpp,</a:t>
            </a:r>
            <a:r>
              <a:rPr lang="en-US" baseline="0" dirty="0" smtClean="0"/>
              <a:t> you provide code for every method declared in the .h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Recall that we have two constructors</a:t>
            </a:r>
            <a:r>
              <a:rPr lang="en-US" baseline="0" dirty="0" smtClean="0"/>
              <a:t> </a:t>
            </a:r>
            <a:r>
              <a:rPr lang="en-US" dirty="0" smtClean="0"/>
              <a:t>and a method called Speak() </a:t>
            </a:r>
            <a:r>
              <a:rPr lang="mr-IN" dirty="0" smtClean="0"/>
              <a:t>–</a:t>
            </a:r>
            <a:r>
              <a:rPr lang="en-US" dirty="0" smtClean="0"/>
              <a:t> we</a:t>
            </a:r>
            <a:r>
              <a:rPr lang="en-US" baseline="0" dirty="0" smtClean="0"/>
              <a:t> will write code for all three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 name::constructor name(optional arguments) { initialise values }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prefix the function with the class name and scoping operator ::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how the compiler matches up the code in the .cpp with the declaration in .h file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how it knows when class Animal calls its method, which code should be executed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 omit the class identifier, the code will not compile because it won’t be able to match up the .h and .cpp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When no data values are passed in, we have to come up with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You must mark</a:t>
            </a:r>
            <a:r>
              <a:rPr lang="en-US" baseline="0" dirty="0" smtClean="0"/>
              <a:t> the method in the .cpp with the class name and scoping operator ::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One comment about this code </a:t>
            </a:r>
            <a:r>
              <a:rPr lang="mr-IN" baseline="0" dirty="0" smtClean="0"/>
              <a:t>–</a:t>
            </a:r>
            <a:r>
              <a:rPr lang="en-US" baseline="0" dirty="0" smtClean="0"/>
              <a:t> if you try and run it, it will fail. The compiler won’t be able to recognise MessageBox. Form components have their own system namespace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 want to do this, put your system namespaces in the .h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dirty="0" smtClean="0"/>
              <a:t>Complete Animal.h</a:t>
            </a:r>
          </a:p>
          <a:p>
            <a:pPr marL="171450" indent="-171450">
              <a:buFont typeface="Arial" charset="0"/>
              <a:buChar char="•"/>
            </a:pPr>
            <a:endParaRPr lang="en-NZ" dirty="0" smtClean="0"/>
          </a:p>
          <a:p>
            <a:pPr marL="171450" indent="-171450">
              <a:buFont typeface="Arial" charset="0"/>
              <a:buChar char="•"/>
            </a:pPr>
            <a:r>
              <a:rPr lang="en-NZ" dirty="0" smtClean="0"/>
              <a:t>#pragma once is automatically supplied by the system. That’s the first line of every .h file you get. It tells the compiler to only</a:t>
            </a:r>
            <a:r>
              <a:rPr lang="en-NZ" baseline="0" dirty="0" smtClean="0"/>
              <a:t> add this class once to the build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Add a using statement for any namespace you need. One easy way is to just copy the ones from MyForm.h and paste them in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This semi-colon is part of the code supplied by the system when you create a class. It follows the closing curly bracket of the class definition code block, which starts with ref class Animal. </a:t>
            </a:r>
            <a:r>
              <a:rPr lang="en-NZ" b="1" baseline="0" dirty="0" smtClean="0"/>
              <a:t>BE CAREFUL WITH IT. NEVER DELETE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Complete </a:t>
            </a:r>
            <a:r>
              <a:rPr lang="en-NZ" dirty="0" smtClean="0"/>
              <a:t>Animal.cpp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dirty="0" smtClean="0"/>
              <a:t>All</a:t>
            </a:r>
            <a:r>
              <a:rPr lang="en-NZ" baseline="0" dirty="0" smtClean="0"/>
              <a:t> # statements are compiler directives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#include says go get this file and paste it in here before you compile 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The .h and .cpp structure is a direct map to the OO distinction between the interface and implementation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You may have heard of information hiding. </a:t>
            </a:r>
            <a:r>
              <a:rPr lang="en-NZ" b="0" i="0" baseline="0" dirty="0" smtClean="0"/>
              <a:t>The .h tells you everything you need to know to use the class; implementation details are hidden in the .cpp</a:t>
            </a:r>
            <a:endParaRPr lang="en-NZ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NZ" b="0" i="0" baseline="0" dirty="0" smtClean="0"/>
              <a:t>This is one of the reasons C++ is a more </a:t>
            </a:r>
            <a:r>
              <a:rPr lang="en-NZ" b="1" i="1" baseline="0" dirty="0" smtClean="0"/>
              <a:t>pure</a:t>
            </a:r>
            <a:r>
              <a:rPr lang="en-NZ" b="0" i="0" baseline="0" dirty="0" smtClean="0"/>
              <a:t> OO language than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02.1 File Structure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85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8" y="1905000"/>
            <a:ext cx="5096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one line methods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29" y="1828800"/>
            <a:ext cx="58319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Create class instances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92246"/>
            <a:ext cx="7696200" cy="10396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6" y="3581400"/>
            <a:ext cx="7647127" cy="15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Remember #include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10" y="2167321"/>
            <a:ext cx="5863771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A .NET alternative to sets and gets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class data members are private, and you </a:t>
            </a:r>
          </a:p>
          <a:p>
            <a:pPr lvl="2"/>
            <a:r>
              <a:rPr lang="en-US" sz="2500" dirty="0" smtClean="0"/>
              <a:t>	write set and get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895600"/>
            <a:ext cx="5461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6" y="1676400"/>
            <a:ext cx="4076700" cy="4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less typing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828800"/>
            <a:ext cx="6997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882396" y="1600201"/>
            <a:ext cx="7391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5"/>
          <a:stretch/>
        </p:blipFill>
        <p:spPr>
          <a:xfrm>
            <a:off x="829056" y="1676400"/>
            <a:ext cx="74980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/>
        </p:blipFill>
        <p:spPr>
          <a:xfrm>
            <a:off x="1194816" y="2057400"/>
            <a:ext cx="676656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.h and .cpp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0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890016" y="1676400"/>
            <a:ext cx="73761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C++ class definition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Variables are declared but not initialised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prototypes are declared but no </a:t>
            </a:r>
          </a:p>
          <a:p>
            <a:pPr lvl="2"/>
            <a:r>
              <a:rPr lang="en-US" sz="2500" dirty="0" smtClean="0"/>
              <a:t>	implementation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classes either have ref or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value class is one with no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are three scoping options </a:t>
            </a:r>
            <a:r>
              <a:rPr lang="mr-IN" sz="2500" dirty="0" smtClean="0"/>
              <a:t>–</a:t>
            </a:r>
            <a:r>
              <a:rPr lang="en-US" sz="2500" dirty="0" smtClean="0"/>
              <a:t> private, </a:t>
            </a:r>
          </a:p>
          <a:p>
            <a:pPr lvl="2"/>
            <a:r>
              <a:rPr lang="en-US" sz="2500" dirty="0" smtClean="0"/>
              <a:t>	protected and public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Code implementation is done in the .cpp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0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28800"/>
            <a:ext cx="3975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r>
              <a:rPr lang="en-US" sz="3500" b="1" dirty="0" smtClean="0"/>
              <a:t>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1" y="2057400"/>
            <a:ext cx="7205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" y="2286000"/>
            <a:ext cx="7639621" cy="18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5" y="1987550"/>
            <a:ext cx="535826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7" y="2133600"/>
            <a:ext cx="724757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2" y="1905000"/>
            <a:ext cx="6856527" cy="4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945</Words>
  <Application>Microsoft Macintosh PowerPoint</Application>
  <PresentationFormat>On-screen Show (4:3)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26</cp:revision>
  <dcterms:created xsi:type="dcterms:W3CDTF">2019-07-01T01:08:48Z</dcterms:created>
  <dcterms:modified xsi:type="dcterms:W3CDTF">2019-07-30T20:16:39Z</dcterms:modified>
</cp:coreProperties>
</file>