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>
      <p:cViewPr varScale="1">
        <p:scale>
          <a:sx n="117" d="100"/>
          <a:sy n="117" d="100"/>
        </p:scale>
        <p:origin x="1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6B87A-A3BD-4348-9EBB-BDD19D6CE714}" type="datetimeFigureOut">
              <a:rPr lang="en-US" smtClean="0"/>
              <a:t>7/31/19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34BDA-16EC-0148-8925-F9469127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29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55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54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50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55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92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5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56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63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90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81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23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46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25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941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923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869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7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82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79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48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4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30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4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02.2 Event Loop</a:t>
            </a:r>
            <a:endParaRPr lang="en-US" sz="4000" b="1" dirty="0" smtClean="0"/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01069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Architecture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 C++, we need to separate the definition </a:t>
            </a:r>
          </a:p>
          <a:p>
            <a:pPr lvl="2"/>
            <a:r>
              <a:rPr lang="en-US" sz="2500" dirty="0" smtClean="0"/>
              <a:t>	of our classes from the implementation of </a:t>
            </a:r>
          </a:p>
          <a:p>
            <a:pPr lvl="2"/>
            <a:r>
              <a:rPr lang="en-US" sz="2500" dirty="0" smtClean="0"/>
              <a:t>	our classes.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Definitions go in .h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Implementations go in .cpp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For each class, we have a .h and .cpp file</a:t>
            </a:r>
          </a:p>
        </p:txBody>
      </p:sp>
    </p:spTree>
    <p:extLst>
      <p:ext uri="{BB962C8B-B14F-4D97-AF65-F5344CB8AC3E}">
        <p14:creationId xmlns:p14="http://schemas.microsoft.com/office/powerpoint/2010/main" val="132788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Gnome class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 C++, we need to separate the definition </a:t>
            </a:r>
          </a:p>
          <a:p>
            <a:pPr lvl="2"/>
            <a:r>
              <a:rPr lang="en-US" sz="2500" dirty="0" smtClean="0"/>
              <a:t>	of our classes from the implementation of </a:t>
            </a:r>
          </a:p>
          <a:p>
            <a:pPr lvl="2"/>
            <a:r>
              <a:rPr lang="en-US" sz="2500" dirty="0" smtClean="0"/>
              <a:t>	our classes.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Definitions go in .h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Implementations go in .cpp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For each class, we have a .h and .cpp file</a:t>
            </a:r>
          </a:p>
        </p:txBody>
      </p:sp>
    </p:spTree>
    <p:extLst>
      <p:ext uri="{BB962C8B-B14F-4D97-AF65-F5344CB8AC3E}">
        <p14:creationId xmlns:p14="http://schemas.microsoft.com/office/powerpoint/2010/main" val="19140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err="1" smtClean="0"/>
              <a:t>Gnome.h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 C++, we need to separate the definition </a:t>
            </a:r>
          </a:p>
          <a:p>
            <a:pPr lvl="2"/>
            <a:r>
              <a:rPr lang="en-US" sz="2500" dirty="0" smtClean="0"/>
              <a:t>	of our classes from the implementation of </a:t>
            </a:r>
          </a:p>
          <a:p>
            <a:pPr lvl="2"/>
            <a:r>
              <a:rPr lang="en-US" sz="2500" dirty="0" smtClean="0"/>
              <a:t>	our classes.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Definitions go in .h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Implementations go in .cpp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For each class, we have a .h and .cpp file</a:t>
            </a:r>
          </a:p>
        </p:txBody>
      </p:sp>
    </p:spTree>
    <p:extLst>
      <p:ext uri="{BB962C8B-B14F-4D97-AF65-F5344CB8AC3E}">
        <p14:creationId xmlns:p14="http://schemas.microsoft.com/office/powerpoint/2010/main" val="85058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Gnome constructor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 C++, we need to separate the definition </a:t>
            </a:r>
          </a:p>
          <a:p>
            <a:pPr lvl="2"/>
            <a:r>
              <a:rPr lang="en-US" sz="2500" dirty="0" smtClean="0"/>
              <a:t>	of our classes from the implementation of </a:t>
            </a:r>
          </a:p>
          <a:p>
            <a:pPr lvl="2"/>
            <a:r>
              <a:rPr lang="en-US" sz="2500" dirty="0" smtClean="0"/>
              <a:t>	our classes.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Definitions go in .h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Implementations go in .cpp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For each class, we have a .h and .cpp file</a:t>
            </a:r>
          </a:p>
        </p:txBody>
      </p:sp>
    </p:spTree>
    <p:extLst>
      <p:ext uri="{BB962C8B-B14F-4D97-AF65-F5344CB8AC3E}">
        <p14:creationId xmlns:p14="http://schemas.microsoft.com/office/powerpoint/2010/main" val="205201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err="1" smtClean="0"/>
              <a:t>GnomeFamily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 C++, we need to separate the definition </a:t>
            </a:r>
          </a:p>
          <a:p>
            <a:pPr lvl="2"/>
            <a:r>
              <a:rPr lang="en-US" sz="2500" dirty="0" smtClean="0"/>
              <a:t>	of our classes from the implementation of </a:t>
            </a:r>
          </a:p>
          <a:p>
            <a:pPr lvl="2"/>
            <a:r>
              <a:rPr lang="en-US" sz="2500" dirty="0" smtClean="0"/>
              <a:t>	our classes.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Definitions go in .h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Implementations go in .cpp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For each class, we have a .h and .cpp file</a:t>
            </a:r>
          </a:p>
        </p:txBody>
      </p:sp>
    </p:spTree>
    <p:extLst>
      <p:ext uri="{BB962C8B-B14F-4D97-AF65-F5344CB8AC3E}">
        <p14:creationId xmlns:p14="http://schemas.microsoft.com/office/powerpoint/2010/main" val="18300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err="1" smtClean="0"/>
              <a:t>GnomeFamily</a:t>
            </a:r>
            <a:endParaRPr lang="en-US" sz="3500" b="1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 C++, we need to separate the definition </a:t>
            </a:r>
          </a:p>
          <a:p>
            <a:pPr lvl="2"/>
            <a:r>
              <a:rPr lang="en-US" sz="2500" dirty="0" smtClean="0"/>
              <a:t>	of our classes from the implementation of </a:t>
            </a:r>
          </a:p>
          <a:p>
            <a:pPr lvl="2"/>
            <a:r>
              <a:rPr lang="en-US" sz="2500" dirty="0" smtClean="0"/>
              <a:t>	our classes.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Definitions go in .h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Implementations go in .cpp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For each class, we have a .h and .cpp file</a:t>
            </a:r>
          </a:p>
        </p:txBody>
      </p:sp>
    </p:spTree>
    <p:extLst>
      <p:ext uri="{BB962C8B-B14F-4D97-AF65-F5344CB8AC3E}">
        <p14:creationId xmlns:p14="http://schemas.microsoft.com/office/powerpoint/2010/main" val="180408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Managed arrays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 C++, we need to separate the definition </a:t>
            </a:r>
          </a:p>
          <a:p>
            <a:pPr lvl="2"/>
            <a:r>
              <a:rPr lang="en-US" sz="2500" dirty="0" smtClean="0"/>
              <a:t>	of our classes from the implementation of </a:t>
            </a:r>
          </a:p>
          <a:p>
            <a:pPr lvl="2"/>
            <a:r>
              <a:rPr lang="en-US" sz="2500" dirty="0" smtClean="0"/>
              <a:t>	our classes.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Definitions go in .h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Implementations go in .cpp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For each class, we have a .h and .cpp file</a:t>
            </a:r>
          </a:p>
        </p:txBody>
      </p:sp>
    </p:spTree>
    <p:extLst>
      <p:ext uri="{BB962C8B-B14F-4D97-AF65-F5344CB8AC3E}">
        <p14:creationId xmlns:p14="http://schemas.microsoft.com/office/powerpoint/2010/main" val="6241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/>
              <a:t>Managed </a:t>
            </a:r>
            <a:r>
              <a:rPr lang="en-US" sz="3500" b="1" dirty="0" smtClean="0"/>
              <a:t>arrays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 C++, we need to separate the definition </a:t>
            </a:r>
          </a:p>
          <a:p>
            <a:pPr lvl="2"/>
            <a:r>
              <a:rPr lang="en-US" sz="2500" dirty="0" smtClean="0"/>
              <a:t>	of our classes from the implementation of </a:t>
            </a:r>
          </a:p>
          <a:p>
            <a:pPr lvl="2"/>
            <a:r>
              <a:rPr lang="en-US" sz="2500" dirty="0" smtClean="0"/>
              <a:t>	our classes.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Definitions go in .h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Implementations go in .cpp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For each class, we have a .h and .cpp file</a:t>
            </a:r>
          </a:p>
        </p:txBody>
      </p:sp>
    </p:spTree>
    <p:extLst>
      <p:ext uri="{BB962C8B-B14F-4D97-AF65-F5344CB8AC3E}">
        <p14:creationId xmlns:p14="http://schemas.microsoft.com/office/powerpoint/2010/main" val="208379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/>
              <a:t>Managed </a:t>
            </a:r>
            <a:r>
              <a:rPr lang="en-US" sz="3500" b="1" dirty="0" smtClean="0"/>
              <a:t>arrays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 C++, we need to separate the definition </a:t>
            </a:r>
          </a:p>
          <a:p>
            <a:pPr lvl="2"/>
            <a:r>
              <a:rPr lang="en-US" sz="2500" dirty="0" smtClean="0"/>
              <a:t>	of our classes from the implementation of </a:t>
            </a:r>
          </a:p>
          <a:p>
            <a:pPr lvl="2"/>
            <a:r>
              <a:rPr lang="en-US" sz="2500" dirty="0" smtClean="0"/>
              <a:t>	our classes.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Definitions go in .h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Implementations go in .cpp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For each class, we have a .h and .cpp file</a:t>
            </a:r>
          </a:p>
        </p:txBody>
      </p:sp>
    </p:spTree>
    <p:extLst>
      <p:ext uri="{BB962C8B-B14F-4D97-AF65-F5344CB8AC3E}">
        <p14:creationId xmlns:p14="http://schemas.microsoft.com/office/powerpoint/2010/main" val="160265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/>
              <a:t>Managed </a:t>
            </a:r>
            <a:r>
              <a:rPr lang="en-US" sz="3500" b="1" dirty="0" smtClean="0"/>
              <a:t>arrays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 C++, we need to separate the definition </a:t>
            </a:r>
          </a:p>
          <a:p>
            <a:pPr lvl="2"/>
            <a:r>
              <a:rPr lang="en-US" sz="2500" dirty="0" smtClean="0"/>
              <a:t>	of our classes from the implementation of </a:t>
            </a:r>
          </a:p>
          <a:p>
            <a:pPr lvl="2"/>
            <a:r>
              <a:rPr lang="en-US" sz="2500" dirty="0" smtClean="0"/>
              <a:t>	our classes.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Definitions go in .h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Implementations go in .cpp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For each class, we have a .h and .cpp file</a:t>
            </a:r>
          </a:p>
        </p:txBody>
      </p:sp>
    </p:spTree>
    <p:extLst>
      <p:ext uri="{BB962C8B-B14F-4D97-AF65-F5344CB8AC3E}">
        <p14:creationId xmlns:p14="http://schemas.microsoft.com/office/powerpoint/2010/main" val="210074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The game cycle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 C++, we need to separate the definition </a:t>
            </a:r>
          </a:p>
          <a:p>
            <a:pPr lvl="2"/>
            <a:r>
              <a:rPr lang="en-US" sz="2500" dirty="0" smtClean="0"/>
              <a:t>	of our classes from the implementation of </a:t>
            </a:r>
          </a:p>
          <a:p>
            <a:pPr lvl="2"/>
            <a:r>
              <a:rPr lang="en-US" sz="2500" dirty="0" smtClean="0"/>
              <a:t>	our classes.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Definitions go in .h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Implementations go in .cpp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For each class, we have a .h and .cpp file</a:t>
            </a:r>
          </a:p>
        </p:txBody>
      </p:sp>
    </p:spTree>
    <p:extLst>
      <p:ext uri="{BB962C8B-B14F-4D97-AF65-F5344CB8AC3E}">
        <p14:creationId xmlns:p14="http://schemas.microsoft.com/office/powerpoint/2010/main" val="146115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err="1" smtClean="0"/>
              <a:t>GnomeFamily.h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 C++, we need to separate the definition </a:t>
            </a:r>
          </a:p>
          <a:p>
            <a:pPr lvl="2"/>
            <a:r>
              <a:rPr lang="en-US" sz="2500" dirty="0" smtClean="0"/>
              <a:t>	of our classes from the implementation of </a:t>
            </a:r>
          </a:p>
          <a:p>
            <a:pPr lvl="2"/>
            <a:r>
              <a:rPr lang="en-US" sz="2500" dirty="0" smtClean="0"/>
              <a:t>	our classes.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Definitions go in .h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Implementations go in .cpp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For each class, we have a .h and .cpp file</a:t>
            </a:r>
          </a:p>
        </p:txBody>
      </p:sp>
    </p:spTree>
    <p:extLst>
      <p:ext uri="{BB962C8B-B14F-4D97-AF65-F5344CB8AC3E}">
        <p14:creationId xmlns:p14="http://schemas.microsoft.com/office/powerpoint/2010/main" val="203419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err="1" smtClean="0"/>
              <a:t>GnomeFamily</a:t>
            </a:r>
            <a:r>
              <a:rPr lang="en-US" sz="3500" b="1" dirty="0" smtClean="0"/>
              <a:t> constructor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 C++, we need to separate the definition </a:t>
            </a:r>
          </a:p>
          <a:p>
            <a:pPr lvl="2"/>
            <a:r>
              <a:rPr lang="en-US" sz="2500" dirty="0" smtClean="0"/>
              <a:t>	of our classes from the implementation of </a:t>
            </a:r>
          </a:p>
          <a:p>
            <a:pPr lvl="2"/>
            <a:r>
              <a:rPr lang="en-US" sz="2500" dirty="0" smtClean="0"/>
              <a:t>	our classes.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Definitions go in .h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Implementations go in .cpp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For each class, we have a .h and .cpp file</a:t>
            </a:r>
          </a:p>
        </p:txBody>
      </p:sp>
    </p:spTree>
    <p:extLst>
      <p:ext uri="{BB962C8B-B14F-4D97-AF65-F5344CB8AC3E}">
        <p14:creationId xmlns:p14="http://schemas.microsoft.com/office/powerpoint/2010/main" val="187360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Form data members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 C++, we need to separate the definition </a:t>
            </a:r>
          </a:p>
          <a:p>
            <a:pPr lvl="2"/>
            <a:r>
              <a:rPr lang="en-US" sz="2500" dirty="0" smtClean="0"/>
              <a:t>	of our classes from the implementation of </a:t>
            </a:r>
          </a:p>
          <a:p>
            <a:pPr lvl="2"/>
            <a:r>
              <a:rPr lang="en-US" sz="2500" dirty="0" smtClean="0"/>
              <a:t>	our classes.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Definitions go in .h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Implementations go in .cpp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For each class, we have a .h and .cpp file</a:t>
            </a:r>
          </a:p>
        </p:txBody>
      </p:sp>
    </p:spTree>
    <p:extLst>
      <p:ext uri="{BB962C8B-B14F-4D97-AF65-F5344CB8AC3E}">
        <p14:creationId xmlns:p14="http://schemas.microsoft.com/office/powerpoint/2010/main" val="11290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Form methods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 C++, we need to separate the definition </a:t>
            </a:r>
          </a:p>
          <a:p>
            <a:pPr lvl="2"/>
            <a:r>
              <a:rPr lang="en-US" sz="2500" dirty="0" smtClean="0"/>
              <a:t>	of our classes from the implementation of </a:t>
            </a:r>
          </a:p>
          <a:p>
            <a:pPr lvl="2"/>
            <a:r>
              <a:rPr lang="en-US" sz="2500" dirty="0" smtClean="0"/>
              <a:t>	our classes.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Definitions go in .h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Implementations go in .cpp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For each class, we have a .h and .cpp file</a:t>
            </a:r>
          </a:p>
        </p:txBody>
      </p:sp>
    </p:spTree>
    <p:extLst>
      <p:ext uri="{BB962C8B-B14F-4D97-AF65-F5344CB8AC3E}">
        <p14:creationId xmlns:p14="http://schemas.microsoft.com/office/powerpoint/2010/main" val="18390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smtClean="0"/>
              <a:t>Form methods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 C++, we need to separate the definition </a:t>
            </a:r>
          </a:p>
          <a:p>
            <a:pPr lvl="2"/>
            <a:r>
              <a:rPr lang="en-US" sz="2500" dirty="0" smtClean="0"/>
              <a:t>	of our classes from the implementation of </a:t>
            </a:r>
          </a:p>
          <a:p>
            <a:pPr lvl="2"/>
            <a:r>
              <a:rPr lang="en-US" sz="2500" dirty="0" smtClean="0"/>
              <a:t>	our classes.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Definitions go in .h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Implementations go in .cpp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For each class, we have a .h and .cpp file</a:t>
            </a:r>
          </a:p>
        </p:txBody>
      </p:sp>
    </p:spTree>
    <p:extLst>
      <p:ext uri="{BB962C8B-B14F-4D97-AF65-F5344CB8AC3E}">
        <p14:creationId xmlns:p14="http://schemas.microsoft.com/office/powerpoint/2010/main" val="52968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smtClean="0"/>
              <a:t>Form methods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 C++, we need to separate the definition </a:t>
            </a:r>
          </a:p>
          <a:p>
            <a:pPr lvl="2"/>
            <a:r>
              <a:rPr lang="en-US" sz="2500" dirty="0" smtClean="0"/>
              <a:t>	of our classes from the implementation of </a:t>
            </a:r>
          </a:p>
          <a:p>
            <a:pPr lvl="2"/>
            <a:r>
              <a:rPr lang="en-US" sz="2500" dirty="0" smtClean="0"/>
              <a:t>	our classes.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Definitions go in .h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Implementations go in .cpp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For each class, we have a .h and .cpp file</a:t>
            </a:r>
          </a:p>
        </p:txBody>
      </p:sp>
    </p:spTree>
    <p:extLst>
      <p:ext uri="{BB962C8B-B14F-4D97-AF65-F5344CB8AC3E}">
        <p14:creationId xmlns:p14="http://schemas.microsoft.com/office/powerpoint/2010/main" val="65749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smtClean="0"/>
              <a:t>Form methods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 C++, we need to separate the definition </a:t>
            </a:r>
          </a:p>
          <a:p>
            <a:pPr lvl="2"/>
            <a:r>
              <a:rPr lang="en-US" sz="2500" dirty="0" smtClean="0"/>
              <a:t>	of our classes from the implementation of </a:t>
            </a:r>
          </a:p>
          <a:p>
            <a:pPr lvl="2"/>
            <a:r>
              <a:rPr lang="en-US" sz="2500" dirty="0" smtClean="0"/>
              <a:t>	our classes.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Definitions go in .h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Implementations go in .cpp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For each class, we have a .h and .cpp file</a:t>
            </a:r>
          </a:p>
        </p:txBody>
      </p:sp>
    </p:spTree>
    <p:extLst>
      <p:ext uri="{BB962C8B-B14F-4D97-AF65-F5344CB8AC3E}">
        <p14:creationId xmlns:p14="http://schemas.microsoft.com/office/powerpoint/2010/main" val="194203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Example: Breakout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 C++, we need to separate the definition </a:t>
            </a:r>
          </a:p>
          <a:p>
            <a:pPr lvl="2"/>
            <a:r>
              <a:rPr lang="en-US" sz="2500" dirty="0" smtClean="0"/>
              <a:t>	of our classes from the implementation of </a:t>
            </a:r>
          </a:p>
          <a:p>
            <a:pPr lvl="2"/>
            <a:r>
              <a:rPr lang="en-US" sz="2500" dirty="0" smtClean="0"/>
              <a:t>	our classes.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Definitions go in .h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Implementations go in .cpp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For each class, we have a .h and .cpp file</a:t>
            </a:r>
          </a:p>
        </p:txBody>
      </p:sp>
    </p:spTree>
    <p:extLst>
      <p:ext uri="{BB962C8B-B14F-4D97-AF65-F5344CB8AC3E}">
        <p14:creationId xmlns:p14="http://schemas.microsoft.com/office/powerpoint/2010/main" val="1968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Game cycle for Breakout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 C++, we need to separate the definition </a:t>
            </a:r>
          </a:p>
          <a:p>
            <a:pPr lvl="2"/>
            <a:r>
              <a:rPr lang="en-US" sz="2500" dirty="0" smtClean="0"/>
              <a:t>	of our classes from the implementation of </a:t>
            </a:r>
          </a:p>
          <a:p>
            <a:pPr lvl="2"/>
            <a:r>
              <a:rPr lang="en-US" sz="2500" dirty="0" smtClean="0"/>
              <a:t>	our classes.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Definitions go in .h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Implementations go in .cpp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For each class, we have a .h and .cpp file</a:t>
            </a:r>
          </a:p>
        </p:txBody>
      </p:sp>
    </p:spTree>
    <p:extLst>
      <p:ext uri="{BB962C8B-B14F-4D97-AF65-F5344CB8AC3E}">
        <p14:creationId xmlns:p14="http://schemas.microsoft.com/office/powerpoint/2010/main" val="49747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Example: Whack-a-mole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 C++, we need to separate the definition </a:t>
            </a:r>
          </a:p>
          <a:p>
            <a:pPr lvl="2"/>
            <a:r>
              <a:rPr lang="en-US" sz="2500" dirty="0" smtClean="0"/>
              <a:t>	of our classes from the implementation of </a:t>
            </a:r>
          </a:p>
          <a:p>
            <a:pPr lvl="2"/>
            <a:r>
              <a:rPr lang="en-US" sz="2500" dirty="0" smtClean="0"/>
              <a:t>	our classes.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Definitions go in .h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Implementations go in .cpp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For each class, we have a .h and .cpp file</a:t>
            </a:r>
          </a:p>
        </p:txBody>
      </p:sp>
    </p:spTree>
    <p:extLst>
      <p:ext uri="{BB962C8B-B14F-4D97-AF65-F5344CB8AC3E}">
        <p14:creationId xmlns:p14="http://schemas.microsoft.com/office/powerpoint/2010/main" val="98539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Game cycle for Whack-a-mole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 C++, we need to separate the definition </a:t>
            </a:r>
          </a:p>
          <a:p>
            <a:pPr lvl="2"/>
            <a:r>
              <a:rPr lang="en-US" sz="2500" dirty="0" smtClean="0"/>
              <a:t>	of our classes from the implementation of </a:t>
            </a:r>
          </a:p>
          <a:p>
            <a:pPr lvl="2"/>
            <a:r>
              <a:rPr lang="en-US" sz="2500" dirty="0" smtClean="0"/>
              <a:t>	our classes.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Definitions go in .h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Implementations go in .cpp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For each class, we have a .h and .cpp file</a:t>
            </a:r>
          </a:p>
        </p:txBody>
      </p:sp>
    </p:spTree>
    <p:extLst>
      <p:ext uri="{BB962C8B-B14F-4D97-AF65-F5344CB8AC3E}">
        <p14:creationId xmlns:p14="http://schemas.microsoft.com/office/powerpoint/2010/main" val="127131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Example: World of Warcraft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 C++, we need to separate the definition </a:t>
            </a:r>
          </a:p>
          <a:p>
            <a:pPr lvl="2"/>
            <a:r>
              <a:rPr lang="en-US" sz="2500" dirty="0" smtClean="0"/>
              <a:t>	of our classes from the implementation of </a:t>
            </a:r>
          </a:p>
          <a:p>
            <a:pPr lvl="2"/>
            <a:r>
              <a:rPr lang="en-US" sz="2500" dirty="0" smtClean="0"/>
              <a:t>	our classes.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Definitions go in .h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Implementations go in .cpp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For each class, we have a .h and .cpp file</a:t>
            </a:r>
          </a:p>
        </p:txBody>
      </p:sp>
    </p:spTree>
    <p:extLst>
      <p:ext uri="{BB962C8B-B14F-4D97-AF65-F5344CB8AC3E}">
        <p14:creationId xmlns:p14="http://schemas.microsoft.com/office/powerpoint/2010/main" val="19232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Game cycle for World of Warcraft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 C++, we need to separate the definition </a:t>
            </a:r>
          </a:p>
          <a:p>
            <a:pPr lvl="2"/>
            <a:r>
              <a:rPr lang="en-US" sz="2500" dirty="0" smtClean="0"/>
              <a:t>	of our classes from the implementation of </a:t>
            </a:r>
          </a:p>
          <a:p>
            <a:pPr lvl="2"/>
            <a:r>
              <a:rPr lang="en-US" sz="2500" dirty="0" smtClean="0"/>
              <a:t>	our classes.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Definitions go in .h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Implementations go in .cpp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For each class, we have a .h and .cpp file</a:t>
            </a:r>
          </a:p>
        </p:txBody>
      </p:sp>
    </p:spTree>
    <p:extLst>
      <p:ext uri="{BB962C8B-B14F-4D97-AF65-F5344CB8AC3E}">
        <p14:creationId xmlns:p14="http://schemas.microsoft.com/office/powerpoint/2010/main" val="178091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Today’s practical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Whack-a-gnome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 C++, we need to separate the definition </a:t>
            </a:r>
          </a:p>
          <a:p>
            <a:pPr lvl="2"/>
            <a:r>
              <a:rPr lang="en-US" sz="2500" dirty="0" smtClean="0"/>
              <a:t>	of our classes from the implementation of </a:t>
            </a:r>
          </a:p>
          <a:p>
            <a:pPr lvl="2"/>
            <a:r>
              <a:rPr lang="en-US" sz="2500" dirty="0" smtClean="0"/>
              <a:t>	our classes.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Definitions go in .h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Implementations go in .cpp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For each class, we have a .h and .cpp file</a:t>
            </a:r>
          </a:p>
        </p:txBody>
      </p:sp>
    </p:spTree>
    <p:extLst>
      <p:ext uri="{BB962C8B-B14F-4D97-AF65-F5344CB8AC3E}">
        <p14:creationId xmlns:p14="http://schemas.microsoft.com/office/powerpoint/2010/main" val="21366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321</Words>
  <Application>Microsoft Macintosh PowerPoint</Application>
  <PresentationFormat>On-screen Show (4:3)</PresentationFormat>
  <Paragraphs>254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4</cp:revision>
  <dcterms:created xsi:type="dcterms:W3CDTF">2019-07-01T01:08:49Z</dcterms:created>
  <dcterms:modified xsi:type="dcterms:W3CDTF">2019-07-31T06:47:50Z</dcterms:modified>
</cp:coreProperties>
</file>