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2437"/>
  </p:normalViewPr>
  <p:slideViewPr>
    <p:cSldViewPr>
      <p:cViewPr varScale="1">
        <p:scale>
          <a:sx n="87" d="100"/>
          <a:sy n="87" d="100"/>
        </p:scale>
        <p:origin x="1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EAA7-B5A7-9A4D-9FD1-EC72E410E78A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F9FE-1503-3543-B430-F28961C3D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16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8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0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3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F9FE-1503-3543-B430-F28961C3D4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01.2 Pointers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741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3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equal to an already initialised </a:t>
            </a:r>
            <a:r>
              <a:rPr lang="en-US" sz="2500" dirty="0" smtClean="0"/>
              <a:t>pointer</a:t>
            </a:r>
            <a:r>
              <a:rPr lang="en-US" sz="2500" dirty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96" y="2743200"/>
            <a:ext cx="5054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545534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Dereferencing pointers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Dereferencing </a:t>
            </a:r>
            <a:r>
              <a:rPr lang="mr-IN" sz="2500" dirty="0" smtClean="0"/>
              <a:t>–</a:t>
            </a:r>
            <a:r>
              <a:rPr lang="en-US" sz="2500" dirty="0" smtClean="0"/>
              <a:t> finding the value stored at the</a:t>
            </a:r>
          </a:p>
          <a:p>
            <a:pPr lvl="4"/>
            <a:r>
              <a:rPr lang="en-US" sz="2500" dirty="0"/>
              <a:t>memory address a pointer is pointing to (e.g. holds </a:t>
            </a:r>
          </a:p>
          <a:p>
            <a:pPr lvl="4"/>
            <a:r>
              <a:rPr lang="en-US" sz="2500" dirty="0"/>
              <a:t>the value of</a:t>
            </a:r>
            <a:r>
              <a:rPr lang="en-US" sz="2500" dirty="0" smtClean="0"/>
              <a:t>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dereferencing operator is also *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 means “the value stored at”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colloquially “the value of the guy the pointer is 	pointing to”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*numPtr means “the value stored at the memory 	address held by numPtr”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Or “the value of the variable numPtr is pointing to”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13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87" y="1828800"/>
            <a:ext cx="449382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828800"/>
            <a:ext cx="391581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48" y="1905000"/>
            <a:ext cx="476230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Example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What are the values of aPtr, bPtr and cPtr?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What are the values of </a:t>
            </a:r>
            <a:r>
              <a:rPr lang="en-US" sz="2500" dirty="0" smtClean="0"/>
              <a:t>*aPtr</a:t>
            </a:r>
            <a:r>
              <a:rPr lang="en-US" sz="2500" dirty="0"/>
              <a:t>, </a:t>
            </a:r>
            <a:r>
              <a:rPr lang="en-US" sz="2500" dirty="0" smtClean="0"/>
              <a:t>*bPtr </a:t>
            </a:r>
            <a:r>
              <a:rPr lang="en-US" sz="2500" dirty="0"/>
              <a:t>and </a:t>
            </a:r>
            <a:r>
              <a:rPr lang="en-US" sz="2500" dirty="0" smtClean="0"/>
              <a:t>*cPtr</a:t>
            </a:r>
            <a:r>
              <a:rPr lang="en-US" sz="25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96" y="3048000"/>
            <a:ext cx="5384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491673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.NET supports two different kinds of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pointer-based </a:t>
            </a:r>
            <a:r>
              <a:rPr lang="en-US" sz="2500" dirty="0"/>
              <a:t>data</a:t>
            </a:r>
            <a:r>
              <a:rPr lang="en-US" sz="2500" dirty="0" smtClean="0"/>
              <a:t>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 (Native C++)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Managed (C++ CLI)</a:t>
            </a: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 objects can be moved in memory by the system while the program is running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 objects can not be moved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you create managed objects, you get automatic garbage collection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782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60868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Unmanaged vs. Managed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Unmanaged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myClass* 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unmanagedPtr = new myClass(</a:t>
            </a:r>
            <a:r>
              <a:rPr lang="mr-IN" sz="2000" dirty="0" smtClean="0"/>
              <a:t>…</a:t>
            </a:r>
            <a:r>
              <a:rPr lang="en-US" sz="2000" dirty="0" smtClean="0"/>
              <a:t>);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Managed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myClass^ </a:t>
            </a:r>
            <a:r>
              <a:rPr lang="en-US" sz="2000" dirty="0"/>
              <a:t>unmanagedPtr;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unmanagedPtr = </a:t>
            </a:r>
            <a:r>
              <a:rPr lang="en-US" sz="2000" dirty="0" smtClean="0"/>
              <a:t>gcnew </a:t>
            </a:r>
            <a:r>
              <a:rPr lang="en-US" sz="2000" dirty="0"/>
              <a:t>myClass</a:t>
            </a:r>
            <a:r>
              <a:rPr lang="en-US" sz="2000" dirty="0" smtClean="0"/>
              <a:t>(…);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Graphics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In .NET, forms don’t automatically come with </a:t>
            </a:r>
          </a:p>
          <a:p>
            <a:pPr lvl="2"/>
            <a:r>
              <a:rPr lang="en-AU" sz="2500" dirty="0" smtClean="0"/>
              <a:t>	a drawing surface (canvas)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You must create one</a:t>
            </a:r>
            <a:endParaRPr lang="en-US" sz="20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Create an instance of the class Graphics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Using namespace System::Drawing</a:t>
            </a:r>
            <a:endParaRPr lang="en-AU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4038600"/>
            <a:ext cx="7937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Global variables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There are technically no global variables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AU" sz="2500" dirty="0" smtClean="0"/>
              <a:t>We add data properties to the Form class</a:t>
            </a:r>
          </a:p>
        </p:txBody>
      </p:sp>
    </p:spTree>
    <p:extLst>
      <p:ext uri="{BB962C8B-B14F-4D97-AF65-F5344CB8AC3E}">
        <p14:creationId xmlns:p14="http://schemas.microsoft.com/office/powerpoint/2010/main" val="12877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Last class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C++ history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C++ CLI general features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Operators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Conditionals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Loops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9405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Constants</a:t>
            </a:r>
            <a:endParaRPr lang="en-US" sz="3500" b="1" dirty="0" smtClean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AU" sz="2500" dirty="0" smtClean="0"/>
          </a:p>
        </p:txBody>
      </p:sp>
    </p:spTree>
    <p:extLst>
      <p:ext uri="{BB962C8B-B14F-4D97-AF65-F5344CB8AC3E}">
        <p14:creationId xmlns:p14="http://schemas.microsoft.com/office/powerpoint/2010/main" val="17122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Declaring form data properties</a:t>
            </a:r>
            <a:endParaRPr lang="en-US" sz="35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209800"/>
            <a:ext cx="5613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AU" sz="3500" b="1" dirty="0" smtClean="0"/>
              <a:t>Instantiating form data properties</a:t>
            </a:r>
            <a:endParaRPr lang="en-US" sz="35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96" y="2179881"/>
            <a:ext cx="7391400" cy="24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rarely in C# and not used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at all in Java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Pointers are used a lot in C++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All user-defined and system objects are handled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via pointers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Complex data structures (e.g. linked lists) rely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heavily on pointers</a:t>
            </a:r>
          </a:p>
        </p:txBody>
      </p:sp>
    </p:spTree>
    <p:extLst>
      <p:ext uri="{BB962C8B-B14F-4D97-AF65-F5344CB8AC3E}">
        <p14:creationId xmlns:p14="http://schemas.microsoft.com/office/powerpoint/2010/main" val="5229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you declare a variable (e.g. </a:t>
            </a:r>
            <a:r>
              <a:rPr lang="en-US" sz="2500" b="1" i="1" dirty="0" smtClean="0"/>
              <a:t>int num</a:t>
            </a:r>
            <a:r>
              <a:rPr lang="en-US" sz="2500" dirty="0" smtClean="0"/>
              <a:t>), it </a:t>
            </a:r>
          </a:p>
          <a:p>
            <a:pPr lvl="4"/>
            <a:r>
              <a:rPr lang="en-US" sz="2500" dirty="0" smtClean="0"/>
              <a:t>is assigned a memory location where its value </a:t>
            </a:r>
          </a:p>
          <a:p>
            <a:pPr lvl="4"/>
            <a:r>
              <a:rPr lang="en-US" sz="2500" dirty="0" smtClean="0"/>
              <a:t>will be stored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3124200"/>
            <a:ext cx="6428261" cy="3303454"/>
            <a:chOff x="421802" y="3181483"/>
            <a:chExt cx="6428261" cy="3303454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4114800" y="3605212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4114800" y="41814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114800" y="4757737"/>
              <a:ext cx="2735263" cy="576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114800" y="5334000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14800" y="5908675"/>
              <a:ext cx="2735263" cy="5762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709862" y="3181483"/>
              <a:ext cx="1916113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 Addresses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21802" y="4898316"/>
              <a:ext cx="1819748" cy="29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NZ" sz="1300" dirty="0"/>
                <a:t>n</a:t>
              </a:r>
              <a:r>
                <a:rPr lang="en-NZ" sz="1300" dirty="0" smtClean="0"/>
                <a:t>um will </a:t>
              </a:r>
              <a:r>
                <a:rPr lang="en-NZ" sz="1300" dirty="0"/>
                <a:t>be stored here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2241550" y="4829175"/>
              <a:ext cx="936625" cy="431800"/>
            </a:xfrm>
            <a:prstGeom prst="rightArrow">
              <a:avLst>
                <a:gd name="adj1" fmla="val 50000"/>
                <a:gd name="adj2" fmla="val 542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038725" y="3181483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/>
                <a:t>Memory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215141" y="3728030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115</a:t>
              </a:r>
              <a:endParaRPr lang="en-NZ" sz="1500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227388" y="4302705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116</a:t>
              </a:r>
              <a:endParaRPr lang="en-NZ" sz="1500" dirty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3249159" y="4884286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117</a:t>
              </a:r>
              <a:endParaRPr lang="en-NZ" sz="1500" dirty="0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260045" y="5465867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118</a:t>
              </a:r>
              <a:endParaRPr lang="en-NZ" sz="1500" dirty="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60045" y="6047448"/>
              <a:ext cx="887412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1500" dirty="0" smtClean="0"/>
                <a:t>119</a:t>
              </a:r>
              <a:endParaRPr lang="en-NZ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4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Pointers are special variables that hold memory 	addresses where values </a:t>
            </a:r>
            <a:r>
              <a:rPr lang="en-US" sz="2500" dirty="0" smtClean="0"/>
              <a:t>live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think of </a:t>
            </a:r>
            <a:r>
              <a:rPr lang="en-US" sz="2500" b="1" i="1" dirty="0" smtClean="0"/>
              <a:t>num</a:t>
            </a:r>
            <a:r>
              <a:rPr lang="en-US" sz="2500" dirty="0" smtClean="0"/>
              <a:t> as the variable whose value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is stored at memory address 117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use the pointer to observe and change the 	value of </a:t>
            </a:r>
            <a:r>
              <a:rPr lang="en-US" sz="2500" b="1" i="1" dirty="0" smtClean="0"/>
              <a:t>num</a:t>
            </a:r>
            <a:r>
              <a:rPr lang="en-US" sz="2500" dirty="0" smtClean="0"/>
              <a:t> (e.g. the value stored at memory </a:t>
            </a:r>
          </a:p>
          <a:p>
            <a:pPr lvl="2"/>
            <a:r>
              <a:rPr lang="en-US" sz="2500" dirty="0"/>
              <a:t>	 address 117</a:t>
            </a:r>
            <a:r>
              <a:rPr lang="en-US" sz="25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76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53173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declare a pointer in C++, use the * operator.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int *numPtr;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Currently</a:t>
            </a:r>
            <a:r>
              <a:rPr lang="en-US" sz="2500" dirty="0"/>
              <a:t>, numPtr points </a:t>
            </a:r>
            <a:r>
              <a:rPr lang="en-US" sz="2500" dirty="0" smtClean="0"/>
              <a:t>to nowhere and has no 	memory address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The memory address must contain an integer</a:t>
            </a:r>
          </a:p>
        </p:txBody>
      </p:sp>
    </p:spTree>
    <p:extLst>
      <p:ext uri="{BB962C8B-B14F-4D97-AF65-F5344CB8AC3E}">
        <p14:creationId xmlns:p14="http://schemas.microsoft.com/office/powerpoint/2010/main" val="16576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83978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assign a memory address directly to </a:t>
            </a:r>
          </a:p>
          <a:p>
            <a:pPr lvl="2"/>
            <a:r>
              <a:rPr lang="en-US" sz="2500" dirty="0"/>
              <a:t>	</a:t>
            </a:r>
            <a:r>
              <a:rPr lang="en-US" sz="2500" dirty="0" smtClean="0"/>
              <a:t>a pointer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can’t say </a:t>
            </a:r>
            <a:r>
              <a:rPr lang="en-US" sz="2500" dirty="0"/>
              <a:t>numPtr </a:t>
            </a:r>
            <a:r>
              <a:rPr lang="en-US" sz="2500" dirty="0" smtClean="0"/>
              <a:t>= memory address 117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You can initialise a pointer by: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to point to an existing variable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Creating a new variable for it to point to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Setting it equal to an already initialised pointer</a:t>
            </a:r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  <a:p>
            <a:pPr marL="1257300" lvl="2" indent="-3429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930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1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Setting it to point to an existing </a:t>
            </a:r>
            <a:r>
              <a:rPr lang="en-US" sz="2500" dirty="0" smtClean="0"/>
              <a:t>variable: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&amp; is ”the address of”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contains the address of x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“points to” 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81400"/>
            <a:ext cx="3757599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Initialising pointers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method 2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Creating a new variable for it to point </a:t>
            </a:r>
            <a:r>
              <a:rPr lang="en-US" sz="2500" dirty="0" smtClean="0"/>
              <a:t>to: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“new int” allocates sufficient memory to hold an int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Returns the memory address of the allocated space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numPtr points to that memory address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06" y="3581400"/>
            <a:ext cx="5052587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363</Words>
  <Application>Microsoft Macintosh PowerPoint</Application>
  <PresentationFormat>On-screen Show (4:3)</PresentationFormat>
  <Paragraphs>151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48</cp:revision>
  <dcterms:created xsi:type="dcterms:W3CDTF">2019-07-01T01:08:47Z</dcterms:created>
  <dcterms:modified xsi:type="dcterms:W3CDTF">2019-07-24T01:53:14Z</dcterms:modified>
</cp:coreProperties>
</file>