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206a64c9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206a64c9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206a64c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206a64c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206a64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206a64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206a64c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206a64c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206a64c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206a64c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206a64c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206a64c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206a64c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206a64c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206a64c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206a64c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206a64c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206a64c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206a64c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206a64c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XPtM2hGYdpo1iIuQmh9k1SgW30eLivEJ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qR6ZnRycvz-0wnbyVazVkWG-YHWLtBif/view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lane lines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that we want to find lane lines in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 title="test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with found lane lines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 title="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with this section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08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OpenCV and how to use it to pre-process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OpenCV to find lane lines in this image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550" y="1278397"/>
            <a:ext cx="5749249" cy="31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done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image to grayscale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Smoothen with Gaussian blur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edges with Canny edge detector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region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Hough transform to find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the found lines on the original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same steps for a video!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Grayscale conversion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2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color channel instead of 3 (RGB)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25" y="1152463"/>
            <a:ext cx="53721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Smoothen with Gaussian blur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1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reduce noise in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Smoothes out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pixel value is set to average of neighbors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63" y="1152463"/>
            <a:ext cx="53435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Canny edge detection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1389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for rapid changes in directions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Computes gradients in all directions, then traces the strongest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Strongest gradients =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parameter decides which edges are included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63" y="1152463"/>
            <a:ext cx="53816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region of interest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1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triangle used as a 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 * image = cropped image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13" y="1152475"/>
            <a:ext cx="53625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lines with Hough transform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1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edges from Canny are lines in xy-space and points in Hough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place in Hough space with the most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with many points in Hough space = lane-line in xy-space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13" y="1152475"/>
            <a:ext cx="53625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lane lines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250" y="1152475"/>
            <a:ext cx="53530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