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3b4e667c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3b4e667c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3b4e667c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3b4e667c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3b4e667c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3b4e667c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3b4e667c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3b4e667c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3b4e66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3b4e66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3b4e667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3b4e667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3b4e667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3b4e667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3b4e667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3b4e667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3b4e667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3b4e667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83b4e667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83b4e667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3b4e667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3b4e667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3b4e667c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83b4e667c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9+10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Multiclass classification &amp; MNIST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and underfitting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3" y="1152475"/>
            <a:ext cx="2270650" cy="3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5202" y="1157541"/>
            <a:ext cx="2270650" cy="3255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7152" y="1056371"/>
            <a:ext cx="2270650" cy="345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parameters are learned by the model (weights and biases)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 are used to control the behaviour of the training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Tuning hyperparameters lets us configure the complexity of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hyperparameters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nodes per layer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of hidden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dataset is used to learn the model parameters, </a:t>
            </a:r>
            <a:r>
              <a:rPr b="1" lang="en"/>
              <a:t>validation dataset </a:t>
            </a:r>
            <a:r>
              <a:rPr lang="en"/>
              <a:t>is used to fine-tune hyperparameters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MNIST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 simple dense neural network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1945500"/>
            <a:ext cx="3580200" cy="26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175" y="1945500"/>
            <a:ext cx="3552226" cy="26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on MNIST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 input. Our model predicts a </a:t>
            </a:r>
            <a:r>
              <a:rPr b="1" lang="en"/>
              <a:t>2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our simple model on these simple images still require very many parameters and much training. We need a new type of network for images, next section we start on </a:t>
            </a:r>
            <a:r>
              <a:rPr b="1" lang="en"/>
              <a:t>Convolutional Neural Networks.</a:t>
            </a:r>
            <a:endParaRPr b="1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72" y="923325"/>
            <a:ext cx="2633225" cy="2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9, Multiclass classification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45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data in many classes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25" y="1366501"/>
            <a:ext cx="5121701" cy="287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binary classification we used sigmoid: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an activation function where the: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</a:t>
            </a:r>
            <a:r>
              <a:rPr lang="en"/>
              <a:t>magnitudes</a:t>
            </a:r>
            <a:r>
              <a:rPr lang="en"/>
              <a:t> are maintained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</a:t>
            </a:r>
            <a:r>
              <a:rPr lang="en"/>
              <a:t>probabilities</a:t>
            </a:r>
            <a:r>
              <a:rPr lang="en"/>
              <a:t> add up to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multiple classes we use </a:t>
            </a:r>
            <a:r>
              <a:rPr b="1" lang="en"/>
              <a:t>softmax </a:t>
            </a:r>
            <a:r>
              <a:rPr lang="en"/>
              <a:t>activation function.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activation function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11590"/>
          <a:stretch/>
        </p:blipFill>
        <p:spPr>
          <a:xfrm>
            <a:off x="5381750" y="1092825"/>
            <a:ext cx="24198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296" y="3325146"/>
            <a:ext cx="2826050" cy="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data is either nominal or ordinal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Ordinal data has a ranked order for its possible values, such as grades F-A, which can be meaningfully ranked as 1-6.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Nominal data has no </a:t>
            </a:r>
            <a:r>
              <a:rPr lang="en"/>
              <a:t>quantitative</a:t>
            </a:r>
            <a:r>
              <a:rPr lang="en"/>
              <a:t> </a:t>
            </a:r>
            <a:r>
              <a:rPr lang="en"/>
              <a:t>relationship</a:t>
            </a:r>
            <a:r>
              <a:rPr lang="en"/>
              <a:t> between the different values, such as football, basketball and volleyball. If these were converted to numerical values our model might </a:t>
            </a:r>
            <a:r>
              <a:rPr lang="en"/>
              <a:t>pick up on a relationship that does not exist.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with One-hot encoding!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550" y="3440051"/>
            <a:ext cx="6446900" cy="13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to classify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454038"/>
            <a:ext cx="52959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one-hot encoding on the labels and a simple neural network with softmax activation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411" y="2018850"/>
            <a:ext cx="4653174" cy="31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10, MNIST Image Recognition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28x28 pixel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a neural network</a:t>
            </a:r>
            <a:br>
              <a:rPr lang="en"/>
            </a:br>
            <a:r>
              <a:rPr lang="en"/>
              <a:t>with input layer that has</a:t>
            </a:r>
            <a:br>
              <a:rPr lang="en"/>
            </a:br>
            <a:r>
              <a:rPr lang="en"/>
              <a:t>28x28=784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split in train/validation/test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2" y="1152487"/>
            <a:ext cx="4576650" cy="329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our model to work on data that it has never seen before, i.e. we want our model to be generalizable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train data reduces training error, we also want to minimize test error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135" y="2382550"/>
            <a:ext cx="4739874" cy="26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and underfitting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is not capable of </a:t>
            </a:r>
            <a:r>
              <a:rPr lang="en"/>
              <a:t>understanding</a:t>
            </a:r>
            <a:r>
              <a:rPr lang="en"/>
              <a:t>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is not advanced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can not accurately fit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Overfitting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noted when the train error is very low and the testing error is high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memorizes very specific things, small details, instead of </a:t>
            </a:r>
            <a:r>
              <a:rPr lang="en"/>
              <a:t>understanding</a:t>
            </a:r>
            <a:r>
              <a:rPr lang="en"/>
              <a:t> generally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fixed by reducing the capacity of the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