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9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D79D01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hairs-company-coworking-7070"/>
          <p:cNvPicPr>
            <a:picLocks noChangeAspect="1"/>
          </p:cNvPicPr>
          <p:nvPr/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-18415" y="-19685"/>
            <a:ext cx="12228830" cy="68967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94350" y="4198620"/>
            <a:ext cx="5901690" cy="1783715"/>
          </a:xfrm>
          <a:prstGeom prst="rect">
            <a:avLst/>
          </a:prstGeom>
          <a:solidFill>
            <a:srgbClr val="FFFFFF">
              <a:alpha val="6000"/>
            </a:srgbClr>
          </a:solidFill>
        </p:spPr>
        <p:txBody>
          <a:bodyPr wrap="square" rtlCol="0">
            <a:spAutoFit/>
          </a:bodyPr>
          <a:p>
            <a:r>
              <a:rPr lang="en-US" altLang="en-US" sz="22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Gabriel C. Mori - 820131100</a:t>
            </a:r>
            <a:endParaRPr lang="en-US" altLang="en-US" sz="22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Eliel Alves Silva - 820111006</a:t>
            </a:r>
            <a:endParaRPr lang="en-US" altLang="en-US" sz="22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Bruna Dias Moreira - 820148486</a:t>
            </a:r>
            <a:endParaRPr lang="en-US" altLang="en-US" sz="22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Natan Alves Lopes - 820147573</a:t>
            </a:r>
            <a:endParaRPr lang="en-US" altLang="en-US" sz="22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Ícaro Duarte C. Torres - 820145355</a:t>
            </a:r>
            <a:endParaRPr lang="en-US" altLang="en-US" sz="22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94350" y="3276600"/>
            <a:ext cx="5901055" cy="922020"/>
          </a:xfrm>
          <a:prstGeom prst="rect">
            <a:avLst/>
          </a:prstGeom>
          <a:solidFill>
            <a:srgbClr val="FFFFFF">
              <a:alpha val="6000"/>
            </a:srgb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sz="54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ADS1AN-</a:t>
            </a:r>
            <a:r>
              <a:rPr lang="en-US" altLang="en-US" sz="54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PLA</a:t>
            </a:r>
            <a:r>
              <a:rPr lang="en-US" altLang="en-US" sz="54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-05</a:t>
            </a:r>
            <a:endParaRPr lang="en-US" altLang="en-US" sz="54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</p:txBody>
      </p:sp>
      <p:pic>
        <p:nvPicPr>
          <p:cNvPr id="9" name="Picture 8" descr="logotip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333375"/>
            <a:ext cx="2154555" cy="2154555"/>
          </a:xfrm>
          <a:prstGeom prst="rect">
            <a:avLst/>
          </a:prstGeom>
        </p:spPr>
      </p:pic>
      <p:pic>
        <p:nvPicPr>
          <p:cNvPr id="10" name="Picture 9" descr="Sem títul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20" y="333375"/>
            <a:ext cx="3794125" cy="2288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 descr="ideiaLousa"/>
          <p:cNvPicPr>
            <a:picLocks noChangeAspect="1"/>
          </p:cNvPicPr>
          <p:nvPr/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-6350" y="-6985"/>
            <a:ext cx="12230100" cy="68586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75910" y="5527675"/>
            <a:ext cx="4335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Conceito</a:t>
            </a:r>
            <a:endParaRPr lang="en-US" altLang="en-US" sz="60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0900" y="4297045"/>
            <a:ext cx="45250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Comida</a:t>
            </a:r>
            <a:endParaRPr lang="en-US" altLang="en-US" sz="28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Foco na Refeição</a:t>
            </a:r>
            <a:endParaRPr lang="en-US" altLang="en-US" sz="28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Orientação</a:t>
            </a:r>
            <a:endParaRPr lang="en-US" altLang="en-US" sz="28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Visibilidade</a:t>
            </a:r>
            <a:endParaRPr lang="en-US" altLang="en-US" sz="28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Envolvimento</a:t>
            </a:r>
            <a:endParaRPr lang="en-US" altLang="en-US" sz="2800"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erramentas-de-gestão"/>
          <p:cNvPicPr>
            <a:picLocks noChangeAspect="1"/>
          </p:cNvPicPr>
          <p:nvPr>
            <p:ph idx="1"/>
          </p:nvPr>
        </p:nvPicPr>
        <p:blipFill>
          <a:blip r:embed="rId1">
            <a:lum contrast="-60000"/>
          </a:blip>
          <a:stretch>
            <a:fillRect/>
          </a:stretch>
        </p:blipFill>
        <p:spPr>
          <a:xfrm>
            <a:off x="-37465" y="-17780"/>
            <a:ext cx="12267565" cy="68935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540625" y="1026795"/>
            <a:ext cx="3481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n w="3175">
                  <a:noFill/>
                </a:ln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Ferramentas de Desenvolvimento</a:t>
            </a:r>
            <a:endParaRPr lang="en-US" altLang="en-US" sz="2800">
              <a:ln w="3175">
                <a:noFill/>
              </a:ln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pic>
        <p:nvPicPr>
          <p:cNvPr id="6" name="Picture 5" descr="html5-logo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10" y="2139315"/>
            <a:ext cx="1172210" cy="1651000"/>
          </a:xfrm>
          <a:prstGeom prst="rect">
            <a:avLst/>
          </a:prstGeom>
        </p:spPr>
      </p:pic>
      <p:pic>
        <p:nvPicPr>
          <p:cNvPr id="7" name="Picture 6" descr="1200px-CSS.3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2138680"/>
            <a:ext cx="1177290" cy="1651635"/>
          </a:xfrm>
          <a:prstGeom prst="rect">
            <a:avLst/>
          </a:prstGeom>
        </p:spPr>
      </p:pic>
      <p:pic>
        <p:nvPicPr>
          <p:cNvPr id="10" name="Picture 9" descr="unnam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085" y="4387850"/>
            <a:ext cx="1597025" cy="1597025"/>
          </a:xfrm>
          <a:prstGeom prst="rect">
            <a:avLst/>
          </a:prstGeom>
        </p:spPr>
      </p:pic>
      <p:pic>
        <p:nvPicPr>
          <p:cNvPr id="11" name="Picture 10" descr="bootstrap-sta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245" y="4495800"/>
            <a:ext cx="1718310" cy="14433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710170" y="3851910"/>
            <a:ext cx="999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 w="3175">
                  <a:noFill/>
                </a:ln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HTML 5</a:t>
            </a:r>
            <a:endParaRPr lang="en-US" altLang="en-US">
              <a:ln w="3175">
                <a:noFill/>
              </a:ln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612630" y="6083935"/>
            <a:ext cx="1186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 w="3175">
                  <a:noFill/>
                </a:ln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BootStrap</a:t>
            </a:r>
            <a:endParaRPr lang="en-US" altLang="en-US">
              <a:ln w="3175">
                <a:noFill/>
              </a:ln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40625" y="6083935"/>
            <a:ext cx="1251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 w="3175">
                  <a:noFill/>
                </a:ln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JavaScript</a:t>
            </a:r>
            <a:endParaRPr lang="en-US" altLang="en-US">
              <a:ln w="3175">
                <a:noFill/>
              </a:ln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81235" y="3851910"/>
            <a:ext cx="64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 w="3175">
                  <a:noFill/>
                </a:ln>
                <a:solidFill>
                  <a:schemeClr val="bg1"/>
                </a:solidFill>
                <a:latin typeface="FreeMono" panose="020F0409020205020404" charset="0"/>
                <a:cs typeface="FreeMono" panose="020F0409020205020404" charset="0"/>
              </a:rPr>
              <a:t>CSS</a:t>
            </a:r>
            <a:endParaRPr lang="en-US" altLang="en-US">
              <a:ln w="3175">
                <a:noFill/>
              </a:ln>
              <a:solidFill>
                <a:schemeClr val="bg1"/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FreeSans</vt:lpstr>
      <vt:lpstr>FreeMono</vt:lpstr>
      <vt:lpstr>微软雅黑</vt:lpstr>
      <vt:lpstr>Sans Serif</vt:lpstr>
      <vt:lpstr>Arial Unicode MS</vt:lpstr>
      <vt:lpstr>SimSun</vt:lpstr>
      <vt:lpstr>URW Bookman</vt:lpstr>
      <vt:lpstr>SimSun</vt:lpstr>
      <vt:lpstr>Arial Black</vt:lpstr>
      <vt:lpstr>Calibri</vt:lpstr>
      <vt:lpstr>MT Extra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callegari</dc:creator>
  <cp:lastModifiedBy>callegari</cp:lastModifiedBy>
  <cp:revision>6</cp:revision>
  <dcterms:created xsi:type="dcterms:W3CDTF">2020-05-20T02:37:52Z</dcterms:created>
  <dcterms:modified xsi:type="dcterms:W3CDTF">2020-05-20T02:37:52Z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