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3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Executive Summary: Financial &amp; Profitability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Discount Impact, Cost Trends &amp; Strategic Advice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65760"/>
            <a:ext cx="7791341" cy="1325562"/>
          </a:xfrm>
        </p:spPr>
        <p:txBody>
          <a:bodyPr/>
          <a:lstStyle/>
          <a:p>
            <a:r>
              <a:rPr u="sng" dirty="0"/>
              <a:t>Report 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828801"/>
            <a:ext cx="7674428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dirty="0"/>
              <a:t>Aim:</a:t>
            </a:r>
          </a:p>
          <a:p>
            <a:r>
              <a:rPr sz="2400" dirty="0"/>
              <a:t>To provide a detailed profitability and cost-efficiency analysis across products, segments, and time.</a:t>
            </a:r>
            <a:endParaRPr lang="en-US" sz="2400" dirty="0"/>
          </a:p>
          <a:p>
            <a:pPr marL="0" indent="0">
              <a:buNone/>
            </a:pPr>
            <a:r>
              <a:rPr sz="2400" dirty="0"/>
              <a:t>Objectives:</a:t>
            </a:r>
          </a:p>
          <a:p>
            <a:r>
              <a:rPr sz="2400" dirty="0"/>
              <a:t>Evaluate the impact of discount strategies on profit margins</a:t>
            </a:r>
          </a:p>
          <a:p>
            <a:r>
              <a:rPr sz="2400" dirty="0"/>
              <a:t>Analyze COGS and manufacturing price trends</a:t>
            </a:r>
          </a:p>
          <a:p>
            <a:r>
              <a:rPr sz="2400" dirty="0"/>
              <a:t>Measure key profitability KPIs</a:t>
            </a:r>
          </a:p>
          <a:p>
            <a:r>
              <a:rPr sz="2400" dirty="0"/>
              <a:t>Support strategic pricing and product portfolio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365760"/>
            <a:ext cx="7845770" cy="1325562"/>
          </a:xfrm>
        </p:spPr>
        <p:txBody>
          <a:bodyPr/>
          <a:lstStyle/>
          <a:p>
            <a:r>
              <a:rPr u="sng" dirty="0"/>
              <a:t>Key Insights from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828801"/>
            <a:ext cx="7022810" cy="4351337"/>
          </a:xfrm>
        </p:spPr>
        <p:txBody>
          <a:bodyPr>
            <a:normAutofit lnSpcReduction="10000"/>
          </a:bodyPr>
          <a:lstStyle/>
          <a:p>
            <a:r>
              <a:rPr sz="2400" dirty="0"/>
              <a:t>Higher discounts often correlate with lower profit margins</a:t>
            </a:r>
          </a:p>
          <a:p>
            <a:r>
              <a:rPr sz="2400" dirty="0"/>
              <a:t>Certain products have high COGS without matching sales or profits</a:t>
            </a:r>
          </a:p>
          <a:p>
            <a:r>
              <a:rPr sz="2400" dirty="0"/>
              <a:t>Top-performing products can be identified via margin visuals</a:t>
            </a:r>
          </a:p>
          <a:p>
            <a:r>
              <a:rPr sz="2400" dirty="0"/>
              <a:t>Segment-level profitability varies and requires tailored strategies</a:t>
            </a:r>
          </a:p>
          <a:p>
            <a:r>
              <a:rPr sz="2400" dirty="0"/>
              <a:t>Time-trend visuals help detect inefficiencies in cost behavior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3" y="297339"/>
            <a:ext cx="7986413" cy="929322"/>
          </a:xfrm>
        </p:spPr>
        <p:txBody>
          <a:bodyPr/>
          <a:lstStyle/>
          <a:p>
            <a:r>
              <a:rPr u="sng" dirty="0"/>
              <a:t>Strategic Advice for Executives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80457"/>
            <a:ext cx="7543799" cy="4699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1. Refine Discount Strategy:</a:t>
            </a:r>
          </a:p>
          <a:p>
            <a:r>
              <a:rPr dirty="0"/>
              <a:t>Target discounts where they drive real growth.</a:t>
            </a:r>
            <a:endParaRPr lang="en-US" dirty="0"/>
          </a:p>
          <a:p>
            <a:pPr marL="0" indent="0">
              <a:buNone/>
            </a:pPr>
            <a:r>
              <a:rPr dirty="0"/>
              <a:t>2. Control High Product Costs:</a:t>
            </a:r>
          </a:p>
          <a:p>
            <a:r>
              <a:rPr dirty="0"/>
              <a:t>Review and optimize sourcing and pricing.</a:t>
            </a:r>
          </a:p>
          <a:p>
            <a:pPr marL="0" indent="0">
              <a:buNone/>
            </a:pPr>
            <a:r>
              <a:rPr dirty="0"/>
              <a:t>3. Optimize Product Portfolio:</a:t>
            </a:r>
          </a:p>
          <a:p>
            <a:r>
              <a:rPr dirty="0"/>
              <a:t>Scale high-margin products and repackage low-margin ones.</a:t>
            </a:r>
          </a:p>
          <a:p>
            <a:pPr marL="0" indent="0">
              <a:buNone/>
            </a:pPr>
            <a:r>
              <a:rPr dirty="0"/>
              <a:t>4. Track Cost Efficiency:</a:t>
            </a:r>
          </a:p>
          <a:p>
            <a:r>
              <a:rPr dirty="0"/>
              <a:t>Use time-series tracking to catch cost anomalies.</a:t>
            </a:r>
          </a:p>
          <a:p>
            <a:pPr marL="0" indent="0">
              <a:buNone/>
            </a:pPr>
            <a:r>
              <a:rPr dirty="0"/>
              <a:t>5. Improve Segment Performance:</a:t>
            </a:r>
          </a:p>
          <a:p>
            <a:r>
              <a:rPr dirty="0"/>
              <a:t>Apply tailored strategies to low-margin segments.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</TotalTime>
  <Words>184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Executive Summary: Financial &amp; Profitability Analysis</vt:lpstr>
      <vt:lpstr>Report Aim &amp; Objectives</vt:lpstr>
      <vt:lpstr>Key Insights from the Analysis</vt:lpstr>
      <vt:lpstr>Strategic Advice for Executives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Callen Sausi</cp:lastModifiedBy>
  <cp:revision>2</cp:revision>
  <dcterms:created xsi:type="dcterms:W3CDTF">2013-01-27T09:14:16Z</dcterms:created>
  <dcterms:modified xsi:type="dcterms:W3CDTF">2025-05-14T15:37:41Z</dcterms:modified>
  <cp:category/>
</cp:coreProperties>
</file>