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8673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918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64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1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3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9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DC2C91-EFB6-49FF-8D0A-F52DC34CA62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14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7AB2-EA4A-4C46-A214-3BD918872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Olympic Games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0315D-6B6F-47F6-90E1-2068245E0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8F70-02CE-4A8A-9073-145521D2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014268" cy="489204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"</a:t>
            </a:r>
            <a:r>
              <a:rPr lang="en-US" sz="2400" dirty="0"/>
              <a:t>As a data analyst working at a news company you are asked to visualize data that will help readers understand how countries have performed historically in the summer Olympic Games.</a:t>
            </a:r>
          </a:p>
          <a:p>
            <a:pPr marL="0" indent="0" algn="ctr">
              <a:buNone/>
            </a:pPr>
            <a:r>
              <a:rPr lang="en-US" sz="2400" dirty="0"/>
              <a:t>You also know that there is an interest in details about the competitors, so if you find anything interesting then don’t hesitate to bring that in also. </a:t>
            </a:r>
          </a:p>
          <a:p>
            <a:pPr marL="0" indent="0" algn="ctr">
              <a:buNone/>
            </a:pPr>
            <a:r>
              <a:rPr lang="en-US" sz="2400" dirty="0"/>
              <a:t>The main task is still to show historical performance for different countries, with the possibility to select your own country."</a:t>
            </a:r>
          </a:p>
        </p:txBody>
      </p:sp>
    </p:spTree>
    <p:extLst>
      <p:ext uri="{BB962C8B-B14F-4D97-AF65-F5344CB8AC3E}">
        <p14:creationId xmlns:p14="http://schemas.microsoft.com/office/powerpoint/2010/main" val="16842134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88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Olympic Games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Games Analysis</dc:title>
  <dc:creator>Ali Ahmad</dc:creator>
  <cp:lastModifiedBy>USER</cp:lastModifiedBy>
  <cp:revision>3</cp:revision>
  <dcterms:created xsi:type="dcterms:W3CDTF">2021-08-15T07:54:51Z</dcterms:created>
  <dcterms:modified xsi:type="dcterms:W3CDTF">2021-08-19T20:10:45Z</dcterms:modified>
</cp:coreProperties>
</file>