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6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6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9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501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75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96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8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6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2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9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8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3EC02-6656-496B-BFB3-542679A6A6A1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1A84-734A-496E-BA9E-CB25E32DF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47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QUERIES TO 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(the weather dataset is a time series data set with per-hour information about the weather conditions at a particular location. We are analyzing the dataset using pandas </a:t>
            </a:r>
            <a:r>
              <a:rPr lang="en-US" dirty="0" err="1" smtClean="0"/>
              <a:t>dataframe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Q. 1)  Find all the unique 'Wind Speed' values in the data.</a:t>
            </a:r>
          </a:p>
          <a:p>
            <a:r>
              <a:rPr lang="en-US" dirty="0" smtClean="0"/>
              <a:t>Q. 2) Find the number of times when the 'Weather is exactly Clear'.</a:t>
            </a:r>
          </a:p>
          <a:p>
            <a:r>
              <a:rPr lang="en-US" dirty="0" smtClean="0"/>
              <a:t>Q. 3) Find the number of times when the 'Wind Speed was exactly 4 km/h'.</a:t>
            </a:r>
          </a:p>
          <a:p>
            <a:r>
              <a:rPr lang="en-US" dirty="0" smtClean="0"/>
              <a:t>Q. 4) Find out all the Null Values in the data.</a:t>
            </a:r>
          </a:p>
          <a:p>
            <a:r>
              <a:rPr lang="en-US" dirty="0" smtClean="0"/>
              <a:t>Q. 5) Rename the </a:t>
            </a:r>
            <a:r>
              <a:rPr lang="en-US" dirty="0" smtClean="0"/>
              <a:t>column name 'Weather' of the </a:t>
            </a:r>
            <a:r>
              <a:rPr lang="en-US" dirty="0" err="1" smtClean="0"/>
              <a:t>dataframe</a:t>
            </a:r>
            <a:r>
              <a:rPr lang="en-US" dirty="0" smtClean="0"/>
              <a:t> to 'Weather </a:t>
            </a:r>
            <a:r>
              <a:rPr lang="en-US" dirty="0" smtClean="0"/>
              <a:t>Condition</a:t>
            </a:r>
            <a:r>
              <a:rPr lang="en-US" dirty="0" smtClean="0"/>
              <a:t>'.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275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62" y="1992923"/>
            <a:ext cx="10814537" cy="4184040"/>
          </a:xfrm>
        </p:spPr>
        <p:txBody>
          <a:bodyPr>
            <a:normAutofit/>
          </a:bodyPr>
          <a:lstStyle/>
          <a:p>
            <a:r>
              <a:rPr lang="en-US" dirty="0" smtClean="0"/>
              <a:t>Q. 6) What is the mean 'Visibility' ?</a:t>
            </a:r>
          </a:p>
          <a:p>
            <a:r>
              <a:rPr lang="en-US" dirty="0" smtClean="0"/>
              <a:t>Q. 7) </a:t>
            </a:r>
            <a:r>
              <a:rPr lang="en-US" dirty="0" smtClean="0"/>
              <a:t>What is the Standard Deviation of 'Pressure'  in this data?</a:t>
            </a:r>
          </a:p>
          <a:p>
            <a:r>
              <a:rPr lang="en-US" dirty="0" smtClean="0"/>
              <a:t>Q. 8) What is the Variance of 'Relative Humidity' in this data ?</a:t>
            </a:r>
          </a:p>
          <a:p>
            <a:r>
              <a:rPr lang="en-US" dirty="0" smtClean="0"/>
              <a:t>Q</a:t>
            </a:r>
            <a:r>
              <a:rPr lang="en-US" dirty="0" smtClean="0"/>
              <a:t>. 9) Find all instances when 'Snow' was recorded.</a:t>
            </a:r>
          </a:p>
          <a:p>
            <a:r>
              <a:rPr lang="en-US" dirty="0" smtClean="0"/>
              <a:t>Q. 10) Find all instances when 'Wind Speed is above 24' and 'Visibility is 25'.</a:t>
            </a:r>
          </a:p>
          <a:p>
            <a:r>
              <a:rPr lang="en-US" dirty="0" smtClean="0"/>
              <a:t>Q. 11) What is the Mean value of each column against each 'Weather Condition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1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39" y="1992923"/>
            <a:ext cx="11605846" cy="4360985"/>
          </a:xfrm>
        </p:spPr>
        <p:txBody>
          <a:bodyPr>
            <a:normAutofit/>
          </a:bodyPr>
          <a:lstStyle/>
          <a:p>
            <a:r>
              <a:rPr lang="en-US" dirty="0" smtClean="0"/>
              <a:t>Q. 12) What is the Minimum &amp; Maximum value of each column against each 'Weather Condition ?</a:t>
            </a:r>
          </a:p>
          <a:p>
            <a:r>
              <a:rPr lang="en-US" dirty="0" smtClean="0"/>
              <a:t>Q. 13) Show all the Records where Weather Condition is Fog.</a:t>
            </a:r>
          </a:p>
          <a:p>
            <a:r>
              <a:rPr lang="en-US" dirty="0" smtClean="0"/>
              <a:t>Q. 14) Find all instances when 'Weather is Clear' or 'Visibility is above 40'.</a:t>
            </a:r>
          </a:p>
          <a:p>
            <a:r>
              <a:rPr lang="en-US" dirty="0" smtClean="0"/>
              <a:t>Q. 15) Find all instances when :</a:t>
            </a:r>
          </a:p>
          <a:p>
            <a:r>
              <a:rPr lang="en-US" dirty="0" smtClean="0"/>
              <a:t>A. 'Weather is Clear' and 'Relative Humidity is greater than 50'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B. 'Visibility is above 40'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81944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1203</TotalTime>
  <Words>291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CREATE QUERIES TO ANSWER: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QUERIES TO ANSWER:</dc:title>
  <dc:creator>USER</dc:creator>
  <cp:lastModifiedBy>USER</cp:lastModifiedBy>
  <cp:revision>5</cp:revision>
  <dcterms:created xsi:type="dcterms:W3CDTF">2021-09-10T12:08:54Z</dcterms:created>
  <dcterms:modified xsi:type="dcterms:W3CDTF">2021-09-14T16:45:57Z</dcterms:modified>
</cp:coreProperties>
</file>