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313" r:id="rId2"/>
    <p:sldId id="372" r:id="rId3"/>
    <p:sldId id="371" r:id="rId4"/>
    <p:sldId id="373" r:id="rId5"/>
    <p:sldId id="374" r:id="rId6"/>
    <p:sldId id="368" r:id="rId7"/>
    <p:sldId id="376" r:id="rId8"/>
    <p:sldId id="375" r:id="rId9"/>
    <p:sldId id="377" r:id="rId10"/>
    <p:sldId id="378" r:id="rId11"/>
    <p:sldId id="380" r:id="rId12"/>
    <p:sldId id="379" r:id="rId13"/>
    <p:sldId id="359" r:id="rId14"/>
    <p:sldId id="360" r:id="rId15"/>
    <p:sldId id="361" r:id="rId16"/>
    <p:sldId id="362" r:id="rId17"/>
    <p:sldId id="363" r:id="rId18"/>
    <p:sldId id="367" r:id="rId19"/>
    <p:sldId id="370" r:id="rId20"/>
    <p:sldId id="369" r:id="rId21"/>
    <p:sldId id="364" r:id="rId22"/>
    <p:sldId id="365" r:id="rId23"/>
    <p:sldId id="366" r:id="rId24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bg2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E1FFFF"/>
    <a:srgbClr val="EAEAEA"/>
    <a:srgbClr val="006600"/>
    <a:srgbClr val="FF99CC"/>
    <a:srgbClr val="336600"/>
    <a:srgbClr val="DC42EC"/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0" autoAdjust="0"/>
    <p:restoredTop sz="94660"/>
  </p:normalViewPr>
  <p:slideViewPr>
    <p:cSldViewPr>
      <p:cViewPr varScale="1">
        <p:scale>
          <a:sx n="100" d="100"/>
          <a:sy n="100" d="100"/>
        </p:scale>
        <p:origin x="120" y="84"/>
      </p:cViewPr>
      <p:guideLst>
        <p:guide orient="horz" pos="2160"/>
        <p:guide pos="2832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41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984" cy="49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8" tIns="46534" rIns="93068" bIns="4653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한양명조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692" y="0"/>
            <a:ext cx="2945983" cy="49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8" tIns="46534" rIns="93068" bIns="4653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한양명조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08" y="4715234"/>
            <a:ext cx="4986260" cy="4467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8" tIns="46534" rIns="93068" bIns="465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467"/>
            <a:ext cx="2945984" cy="49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8" tIns="46534" rIns="93068" bIns="46534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한양명조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692" y="9430467"/>
            <a:ext cx="2945983" cy="49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8" tIns="46534" rIns="93068" bIns="4653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한양명조체" pitchFamily="17" charset="-127"/>
              </a:defRPr>
            </a:lvl1pPr>
          </a:lstStyle>
          <a:p>
            <a:pPr>
              <a:defRPr/>
            </a:pPr>
            <a:fld id="{9CAFEF8F-6D10-452C-9988-702BB5E22B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6" descr="im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5EEB7"/>
              </a:clrFrom>
              <a:clrTo>
                <a:srgbClr val="D5EEB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2311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027"/>
          <p:cNvSpPr>
            <a:spLocks noChangeArrowheads="1"/>
          </p:cNvSpPr>
          <p:nvPr/>
        </p:nvSpPr>
        <p:spPr bwMode="auto">
          <a:xfrm rot="20940000">
            <a:off x="7239000" y="5867400"/>
            <a:ext cx="457200" cy="457200"/>
          </a:xfrm>
          <a:prstGeom prst="star5">
            <a:avLst/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tint val="5882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ko-KR" altLang="ko-KR" b="0">
              <a:solidFill>
                <a:schemeClr val="tx1"/>
              </a:solidFill>
            </a:endParaRPr>
          </a:p>
        </p:txBody>
      </p:sp>
      <p:sp>
        <p:nvSpPr>
          <p:cNvPr id="6" name="AutoShape 1028"/>
          <p:cNvSpPr>
            <a:spLocks noChangeArrowheads="1"/>
          </p:cNvSpPr>
          <p:nvPr/>
        </p:nvSpPr>
        <p:spPr bwMode="auto">
          <a:xfrm>
            <a:off x="7767638" y="5353050"/>
            <a:ext cx="419100" cy="419100"/>
          </a:xfrm>
          <a:prstGeom prst="star5">
            <a:avLst/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tint val="6941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ko-KR" altLang="ko-KR" b="0">
              <a:solidFill>
                <a:schemeClr val="tx1"/>
              </a:solidFill>
            </a:endParaRPr>
          </a:p>
        </p:txBody>
      </p:sp>
      <p:sp>
        <p:nvSpPr>
          <p:cNvPr id="7" name="AutoShape 1029"/>
          <p:cNvSpPr>
            <a:spLocks noChangeArrowheads="1"/>
          </p:cNvSpPr>
          <p:nvPr/>
        </p:nvSpPr>
        <p:spPr bwMode="auto">
          <a:xfrm rot="1320000">
            <a:off x="8358188" y="5334000"/>
            <a:ext cx="609600" cy="609600"/>
          </a:xfrm>
          <a:prstGeom prst="star5">
            <a:avLst/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tint val="61569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 wrap="none" lIns="92075" tIns="46038" rIns="92075" bIns="46038" anchor="ctr"/>
          <a:lstStyle/>
          <a:p>
            <a:pPr>
              <a:spcBef>
                <a:spcPct val="50000"/>
              </a:spcBef>
              <a:defRPr/>
            </a:pPr>
            <a:endParaRPr lang="ko-KR" altLang="ko-KR" b="0">
              <a:solidFill>
                <a:schemeClr val="tx1"/>
              </a:solidFill>
            </a:endParaRPr>
          </a:p>
        </p:txBody>
      </p:sp>
      <p:sp>
        <p:nvSpPr>
          <p:cNvPr id="8" name="Rectangle 1032"/>
          <p:cNvSpPr>
            <a:spLocks noChangeArrowheads="1"/>
          </p:cNvSpPr>
          <p:nvPr/>
        </p:nvSpPr>
        <p:spPr bwMode="auto">
          <a:xfrm>
            <a:off x="381000" y="2209800"/>
            <a:ext cx="8458200" cy="13335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2F4776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defRPr/>
            </a:pPr>
            <a:endParaRPr lang="ko-KR" altLang="en-US" smtClean="0"/>
          </a:p>
        </p:txBody>
      </p:sp>
      <p:sp>
        <p:nvSpPr>
          <p:cNvPr id="241670" name="Rectangle 10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  <a:noFill/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ko-KR" altLang="en-US"/>
              <a:t>마스터 부제목 유형 편집</a:t>
            </a:r>
          </a:p>
        </p:txBody>
      </p:sp>
      <p:sp>
        <p:nvSpPr>
          <p:cNvPr id="241671" name="Rectangle 103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noFill/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유형 편집</a:t>
            </a:r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9613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103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743200" y="6272213"/>
            <a:ext cx="3657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103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72213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B05216A-7341-4C06-9303-973AC6964C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964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2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2900" y="381000"/>
            <a:ext cx="2095500" cy="5867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381000"/>
            <a:ext cx="61341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1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06400" y="381000"/>
            <a:ext cx="8382000" cy="5867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41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4136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3600" y="10668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2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4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11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1366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3868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gray">
          <a:xfrm>
            <a:off x="304800" y="228600"/>
            <a:ext cx="8610600" cy="6286500"/>
          </a:xfrm>
          <a:prstGeom prst="rect">
            <a:avLst/>
          </a:prstGeom>
          <a:noFill/>
          <a:ln w="571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defRPr/>
            </a:pPr>
            <a:endParaRPr lang="ko-KR" altLang="en-US" smtClean="0"/>
          </a:p>
        </p:txBody>
      </p:sp>
      <p:sp>
        <p:nvSpPr>
          <p:cNvPr id="2406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66800"/>
            <a:ext cx="8382000" cy="531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240644" name="Rectangle 1028" descr="흰색 대리석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381000"/>
            <a:ext cx="8382000" cy="5715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 편집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475124" y="65028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FF0000"/>
                </a:solidFill>
                <a:latin typeface="+mj-lt"/>
              </a:rPr>
              <a:t>- </a:t>
            </a:r>
            <a:fld id="{E40177C0-114F-4A23-8B76-CC1324D70DFE}" type="slidenum">
              <a:rPr lang="ko-KR" altLang="en-US" sz="1200" smtClean="0">
                <a:solidFill>
                  <a:srgbClr val="FF0000"/>
                </a:solidFill>
                <a:latin typeface="+mj-lt"/>
              </a:rPr>
              <a:pPr algn="r"/>
              <a:t>‹#›</a:t>
            </a:fld>
            <a:r>
              <a:rPr lang="ko-KR" altLang="en-US" sz="12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j-lt"/>
              </a:rPr>
              <a:t>-</a:t>
            </a:r>
            <a:endParaRPr lang="ko-KR" altLang="en-US"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Rectangle 1030"/>
          <p:cNvSpPr>
            <a:spLocks noChangeArrowheads="1"/>
          </p:cNvSpPr>
          <p:nvPr userDrawn="1"/>
        </p:nvSpPr>
        <p:spPr bwMode="gray">
          <a:xfrm>
            <a:off x="337473" y="6519050"/>
            <a:ext cx="2088233" cy="19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anchor="ctr"/>
          <a:lstStyle/>
          <a:p>
            <a:pPr algn="l">
              <a:defRPr/>
            </a:pPr>
            <a:r>
              <a:rPr lang="en-US" altLang="ko-KR" sz="1200" i="1" dirty="0" smtClean="0"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FF0000"/>
                  </a:outerShdw>
                </a:effectLst>
              </a:rPr>
              <a:t>Machine Learning &amp; Deep</a:t>
            </a:r>
            <a:r>
              <a:rPr lang="en-US" altLang="ko-KR" sz="1200" i="1" baseline="0" dirty="0" smtClean="0"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FF0000"/>
                  </a:outerShdw>
                </a:effectLst>
              </a:rPr>
              <a:t> Learning</a:t>
            </a:r>
            <a:endParaRPr lang="en-US" altLang="ko-KR" sz="1200" i="1" dirty="0"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effectLst>
                <a:outerShdw blurRad="38100" dist="38100" dir="2700000" algn="tl">
                  <a:srgbClr val="FF000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6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292100" indent="-292100" algn="l" rtl="0" eaLnBrk="0" fontAlgn="base" latinLnBrk="1" hangingPunct="0"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anose="05000000000000000000" pitchFamily="2" charset="2"/>
        <a:buChar char="l"/>
        <a:defRPr kumimoji="1" sz="2400" b="1">
          <a:solidFill>
            <a:srgbClr val="0066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673100" indent="-190500" algn="l" rtl="0" eaLnBrk="0" fontAlgn="base" latinLnBrk="1" hangingPunct="0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anose="05000000000000000000" pitchFamily="2" charset="2"/>
        <a:buChar char="q"/>
        <a:defRPr kumimoji="1" sz="2000" b="1">
          <a:solidFill>
            <a:srgbClr val="000099"/>
          </a:solidFill>
          <a:latin typeface="+mn-lt"/>
          <a:ea typeface="+mn-ea"/>
        </a:defRPr>
      </a:lvl2pPr>
      <a:lvl3pPr marL="1054100" indent="-190500" algn="l" rtl="0" eaLnBrk="0" fontAlgn="base" latinLnBrk="1" hangingPunct="0">
        <a:spcBef>
          <a:spcPct val="20000"/>
        </a:spcBef>
        <a:spcAft>
          <a:spcPct val="0"/>
        </a:spcAft>
        <a:buClr>
          <a:srgbClr val="9966FF"/>
        </a:buClr>
        <a:buSzPct val="75000"/>
        <a:buFont typeface="Wingdings" panose="05000000000000000000" pitchFamily="2" charset="2"/>
        <a:buChar char="l"/>
        <a:defRPr kumimoji="1" b="1">
          <a:solidFill>
            <a:srgbClr val="A50021"/>
          </a:solidFill>
          <a:latin typeface="+mn-lt"/>
          <a:ea typeface="+mn-ea"/>
        </a:defRPr>
      </a:lvl3pPr>
      <a:lvl4pPr marL="1435100" indent="-1905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600" b="1">
          <a:solidFill>
            <a:srgbClr val="003300"/>
          </a:solidFill>
          <a:latin typeface="+mn-lt"/>
          <a:ea typeface="+mn-ea"/>
        </a:defRPr>
      </a:lvl4pPr>
      <a:lvl5pPr marL="1816100" indent="-1905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1400" b="1">
          <a:solidFill>
            <a:srgbClr val="0000FF"/>
          </a:solidFill>
          <a:latin typeface="+mn-lt"/>
          <a:ea typeface="+mn-ea"/>
        </a:defRPr>
      </a:lvl5pPr>
      <a:lvl6pPr marL="2273300" indent="-1905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1400" b="1">
          <a:solidFill>
            <a:srgbClr val="0000FF"/>
          </a:solidFill>
          <a:latin typeface="+mn-lt"/>
          <a:ea typeface="+mn-ea"/>
        </a:defRPr>
      </a:lvl6pPr>
      <a:lvl7pPr marL="2730500" indent="-1905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1400" b="1">
          <a:solidFill>
            <a:srgbClr val="0000FF"/>
          </a:solidFill>
          <a:latin typeface="+mn-lt"/>
          <a:ea typeface="+mn-ea"/>
        </a:defRPr>
      </a:lvl7pPr>
      <a:lvl8pPr marL="3187700" indent="-1905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1400" b="1">
          <a:solidFill>
            <a:srgbClr val="0000FF"/>
          </a:solidFill>
          <a:latin typeface="+mn-lt"/>
          <a:ea typeface="+mn-ea"/>
        </a:defRPr>
      </a:lvl8pPr>
      <a:lvl9pPr marL="3644900" indent="-1905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1400" b="1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1.png"/><Relationship Id="rId13" Type="http://schemas.openxmlformats.org/officeDocument/2006/relationships/image" Target="../media/image37.png"/><Relationship Id="rId18" Type="http://schemas.openxmlformats.org/officeDocument/2006/relationships/image" Target="../media/image139.png"/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12" Type="http://schemas.openxmlformats.org/officeDocument/2006/relationships/image" Target="../media/image420.png"/><Relationship Id="rId17" Type="http://schemas.openxmlformats.org/officeDocument/2006/relationships/image" Target="../media/image138.png"/><Relationship Id="rId2" Type="http://schemas.openxmlformats.org/officeDocument/2006/relationships/image" Target="../media/image1010.png"/><Relationship Id="rId16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1.png"/><Relationship Id="rId11" Type="http://schemas.openxmlformats.org/officeDocument/2006/relationships/image" Target="../media/image1331.png"/><Relationship Id="rId5" Type="http://schemas.openxmlformats.org/officeDocument/2006/relationships/image" Target="../media/image1111.png"/><Relationship Id="rId15" Type="http://schemas.openxmlformats.org/officeDocument/2006/relationships/image" Target="../media/image51.png"/><Relationship Id="rId10" Type="http://schemas.openxmlformats.org/officeDocument/2006/relationships/image" Target="../media/image400.png"/><Relationship Id="rId19" Type="http://schemas.openxmlformats.org/officeDocument/2006/relationships/image" Target="../media/image63.png"/><Relationship Id="rId4" Type="http://schemas.openxmlformats.org/officeDocument/2006/relationships/image" Target="../media/image1312.png"/><Relationship Id="rId9" Type="http://schemas.openxmlformats.org/officeDocument/2006/relationships/image" Target="../media/image1321.png"/><Relationship Id="rId1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3.png"/><Relationship Id="rId18" Type="http://schemas.openxmlformats.org/officeDocument/2006/relationships/image" Target="../media/image129.png"/><Relationship Id="rId26" Type="http://schemas.openxmlformats.org/officeDocument/2006/relationships/image" Target="../media/image143.png"/><Relationship Id="rId3" Type="http://schemas.openxmlformats.org/officeDocument/2006/relationships/image" Target="../media/image461.png"/><Relationship Id="rId21" Type="http://schemas.openxmlformats.org/officeDocument/2006/relationships/image" Target="../media/image132.png"/><Relationship Id="rId7" Type="http://schemas.openxmlformats.org/officeDocument/2006/relationships/image" Target="../media/image111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42.png"/><Relationship Id="rId2" Type="http://schemas.openxmlformats.org/officeDocument/2006/relationships/image" Target="../media/image372.png"/><Relationship Id="rId16" Type="http://schemas.openxmlformats.org/officeDocument/2006/relationships/image" Target="../media/image126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20.png"/><Relationship Id="rId24" Type="http://schemas.openxmlformats.org/officeDocument/2006/relationships/image" Target="../media/image141.png"/><Relationship Id="rId5" Type="http://schemas.openxmlformats.org/officeDocument/2006/relationships/image" Target="../media/image632.png"/><Relationship Id="rId15" Type="http://schemas.openxmlformats.org/officeDocument/2006/relationships/image" Target="../media/image125.png"/><Relationship Id="rId23" Type="http://schemas.openxmlformats.org/officeDocument/2006/relationships/image" Target="../media/image134.png"/><Relationship Id="rId28" Type="http://schemas.openxmlformats.org/officeDocument/2006/relationships/image" Target="../media/image145.png"/><Relationship Id="rId10" Type="http://schemas.openxmlformats.org/officeDocument/2006/relationships/image" Target="../media/image117.png"/><Relationship Id="rId19" Type="http://schemas.openxmlformats.org/officeDocument/2006/relationships/image" Target="../media/image130.png"/><Relationship Id="rId4" Type="http://schemas.openxmlformats.org/officeDocument/2006/relationships/image" Target="../media/image511.png"/><Relationship Id="rId9" Type="http://schemas.openxmlformats.org/officeDocument/2006/relationships/image" Target="../media/image116.png"/><Relationship Id="rId14" Type="http://schemas.openxmlformats.org/officeDocument/2006/relationships/image" Target="../media/image124.png"/><Relationship Id="rId22" Type="http://schemas.openxmlformats.org/officeDocument/2006/relationships/image" Target="../media/image133.png"/><Relationship Id="rId27" Type="http://schemas.openxmlformats.org/officeDocument/2006/relationships/image" Target="../media/image14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1.png"/><Relationship Id="rId18" Type="http://schemas.openxmlformats.org/officeDocument/2006/relationships/image" Target="../media/image150.png"/><Relationship Id="rId26" Type="http://schemas.openxmlformats.org/officeDocument/2006/relationships/image" Target="../media/image158.png"/><Relationship Id="rId21" Type="http://schemas.openxmlformats.org/officeDocument/2006/relationships/image" Target="../media/image153.png"/><Relationship Id="rId34" Type="http://schemas.openxmlformats.org/officeDocument/2006/relationships/image" Target="../media/image166.png"/><Relationship Id="rId7" Type="http://schemas.openxmlformats.org/officeDocument/2006/relationships/image" Target="../media/image1391.png"/><Relationship Id="rId12" Type="http://schemas.openxmlformats.org/officeDocument/2006/relationships/image" Target="../media/image1441.png"/><Relationship Id="rId17" Type="http://schemas.openxmlformats.org/officeDocument/2006/relationships/image" Target="../media/image149.png"/><Relationship Id="rId25" Type="http://schemas.openxmlformats.org/officeDocument/2006/relationships/image" Target="../media/image157.png"/><Relationship Id="rId33" Type="http://schemas.openxmlformats.org/officeDocument/2006/relationships/image" Target="../media/image165.png"/><Relationship Id="rId2" Type="http://schemas.openxmlformats.org/officeDocument/2006/relationships/image" Target="../media/image1414.png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29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1.png"/><Relationship Id="rId11" Type="http://schemas.openxmlformats.org/officeDocument/2006/relationships/image" Target="../media/image1442.png"/><Relationship Id="rId24" Type="http://schemas.openxmlformats.org/officeDocument/2006/relationships/image" Target="../media/image156.png"/><Relationship Id="rId32" Type="http://schemas.openxmlformats.org/officeDocument/2006/relationships/image" Target="../media/image164.png"/><Relationship Id="rId37" Type="http://schemas.openxmlformats.org/officeDocument/2006/relationships/image" Target="../media/image169.png"/><Relationship Id="rId5" Type="http://schemas.openxmlformats.org/officeDocument/2006/relationships/image" Target="../media/image1371.png"/><Relationship Id="rId15" Type="http://schemas.openxmlformats.org/officeDocument/2006/relationships/image" Target="../media/image147.png"/><Relationship Id="rId23" Type="http://schemas.openxmlformats.org/officeDocument/2006/relationships/image" Target="../media/image155.png"/><Relationship Id="rId28" Type="http://schemas.openxmlformats.org/officeDocument/2006/relationships/image" Target="../media/image160.png"/><Relationship Id="rId36" Type="http://schemas.openxmlformats.org/officeDocument/2006/relationships/image" Target="../media/image168.png"/><Relationship Id="rId10" Type="http://schemas.openxmlformats.org/officeDocument/2006/relationships/image" Target="../media/image1431.png"/><Relationship Id="rId19" Type="http://schemas.openxmlformats.org/officeDocument/2006/relationships/image" Target="../media/image151.png"/><Relationship Id="rId31" Type="http://schemas.openxmlformats.org/officeDocument/2006/relationships/image" Target="../media/image163.png"/><Relationship Id="rId4" Type="http://schemas.openxmlformats.org/officeDocument/2006/relationships/image" Target="../media/image1361.png"/><Relationship Id="rId9" Type="http://schemas.openxmlformats.org/officeDocument/2006/relationships/image" Target="../media/image1412.png"/><Relationship Id="rId14" Type="http://schemas.openxmlformats.org/officeDocument/2006/relationships/image" Target="../media/image146.png"/><Relationship Id="rId22" Type="http://schemas.openxmlformats.org/officeDocument/2006/relationships/image" Target="../media/image154.png"/><Relationship Id="rId27" Type="http://schemas.openxmlformats.org/officeDocument/2006/relationships/image" Target="../media/image159.png"/><Relationship Id="rId30" Type="http://schemas.openxmlformats.org/officeDocument/2006/relationships/image" Target="../media/image162.png"/><Relationship Id="rId35" Type="http://schemas.openxmlformats.org/officeDocument/2006/relationships/image" Target="../media/image167.png"/><Relationship Id="rId8" Type="http://schemas.openxmlformats.org/officeDocument/2006/relationships/image" Target="../media/image1401.png"/><Relationship Id="rId3" Type="http://schemas.openxmlformats.org/officeDocument/2006/relationships/image" Target="../media/image14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0.png"/><Relationship Id="rId13" Type="http://schemas.openxmlformats.org/officeDocument/2006/relationships/image" Target="../media/image1420.png"/><Relationship Id="rId18" Type="http://schemas.openxmlformats.org/officeDocument/2006/relationships/image" Target="../media/image1470.png"/><Relationship Id="rId3" Type="http://schemas.openxmlformats.org/officeDocument/2006/relationships/image" Target="../media/image1320.png"/><Relationship Id="rId7" Type="http://schemas.openxmlformats.org/officeDocument/2006/relationships/image" Target="../media/image1360.png"/><Relationship Id="rId12" Type="http://schemas.openxmlformats.org/officeDocument/2006/relationships/image" Target="../media/image1411.png"/><Relationship Id="rId17" Type="http://schemas.openxmlformats.org/officeDocument/2006/relationships/image" Target="../media/image1460.png"/><Relationship Id="rId2" Type="http://schemas.openxmlformats.org/officeDocument/2006/relationships/image" Target="../media/image1313.png"/><Relationship Id="rId16" Type="http://schemas.openxmlformats.org/officeDocument/2006/relationships/image" Target="../media/image1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0.png"/><Relationship Id="rId11" Type="http://schemas.openxmlformats.org/officeDocument/2006/relationships/image" Target="../media/image1400.png"/><Relationship Id="rId5" Type="http://schemas.openxmlformats.org/officeDocument/2006/relationships/image" Target="../media/image1341.png"/><Relationship Id="rId15" Type="http://schemas.openxmlformats.org/officeDocument/2006/relationships/image" Target="../media/image1440.png"/><Relationship Id="rId10" Type="http://schemas.openxmlformats.org/officeDocument/2006/relationships/image" Target="../media/image1390.png"/><Relationship Id="rId19" Type="http://schemas.openxmlformats.org/officeDocument/2006/relationships/image" Target="../media/image1480.png"/><Relationship Id="rId4" Type="http://schemas.openxmlformats.org/officeDocument/2006/relationships/image" Target="../media/image1330.png"/><Relationship Id="rId9" Type="http://schemas.openxmlformats.org/officeDocument/2006/relationships/image" Target="../media/image1380.png"/><Relationship Id="rId14" Type="http://schemas.openxmlformats.org/officeDocument/2006/relationships/image" Target="../media/image14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0.png"/><Relationship Id="rId3" Type="http://schemas.openxmlformats.org/officeDocument/2006/relationships/image" Target="../media/image1500.png"/><Relationship Id="rId7" Type="http://schemas.openxmlformats.org/officeDocument/2006/relationships/image" Target="../media/image1540.png"/><Relationship Id="rId2" Type="http://schemas.openxmlformats.org/officeDocument/2006/relationships/image" Target="../media/image1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0.png"/><Relationship Id="rId5" Type="http://schemas.openxmlformats.org/officeDocument/2006/relationships/image" Target="../media/image1520.png"/><Relationship Id="rId10" Type="http://schemas.openxmlformats.org/officeDocument/2006/relationships/image" Target="../media/image1570.png"/><Relationship Id="rId4" Type="http://schemas.openxmlformats.org/officeDocument/2006/relationships/image" Target="../media/image1510.png"/><Relationship Id="rId9" Type="http://schemas.openxmlformats.org/officeDocument/2006/relationships/image" Target="../media/image1560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10.png"/><Relationship Id="rId39" Type="http://schemas.openxmlformats.org/officeDocument/2006/relationships/image" Target="../media/image2010.png"/><Relationship Id="rId21" Type="http://schemas.openxmlformats.org/officeDocument/2006/relationships/image" Target="../media/image610.png"/><Relationship Id="rId34" Type="http://schemas.openxmlformats.org/officeDocument/2006/relationships/image" Target="../media/image1511.png"/><Relationship Id="rId42" Type="http://schemas.openxmlformats.org/officeDocument/2006/relationships/image" Target="../media/image237.png"/><Relationship Id="rId47" Type="http://schemas.openxmlformats.org/officeDocument/2006/relationships/image" Target="../media/image280.png"/><Relationship Id="rId50" Type="http://schemas.openxmlformats.org/officeDocument/2006/relationships/image" Target="../media/image310.png"/><Relationship Id="rId25" Type="http://schemas.openxmlformats.org/officeDocument/2006/relationships/image" Target="../media/image1011.png"/><Relationship Id="rId33" Type="http://schemas.openxmlformats.org/officeDocument/2006/relationships/image" Target="../media/image1413.png"/><Relationship Id="rId38" Type="http://schemas.openxmlformats.org/officeDocument/2006/relationships/image" Target="../media/image1910.png"/><Relationship Id="rId46" Type="http://schemas.openxmlformats.org/officeDocument/2006/relationships/image" Target="../media/image270.png"/><Relationship Id="rId20" Type="http://schemas.openxmlformats.org/officeDocument/2006/relationships/image" Target="../media/image1670.png"/><Relationship Id="rId29" Type="http://schemas.openxmlformats.org/officeDocument/2006/relationships/image" Target="../media/image176.png"/><Relationship Id="rId41" Type="http://schemas.openxmlformats.org/officeDocument/2006/relationships/image" Target="../media/image221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910.png"/><Relationship Id="rId32" Type="http://schemas.openxmlformats.org/officeDocument/2006/relationships/image" Target="../media/image1410.png"/><Relationship Id="rId37" Type="http://schemas.openxmlformats.org/officeDocument/2006/relationships/image" Target="../media/image1810.png"/><Relationship Id="rId40" Type="http://schemas.openxmlformats.org/officeDocument/2006/relationships/image" Target="../media/image2111.png"/><Relationship Id="rId45" Type="http://schemas.openxmlformats.org/officeDocument/2006/relationships/image" Target="../media/image260.png"/><Relationship Id="rId23" Type="http://schemas.openxmlformats.org/officeDocument/2006/relationships/image" Target="../media/image810.png"/><Relationship Id="rId28" Type="http://schemas.openxmlformats.org/officeDocument/2006/relationships/image" Target="../media/image1310.png"/><Relationship Id="rId36" Type="http://schemas.openxmlformats.org/officeDocument/2006/relationships/image" Target="../media/image1710.png"/><Relationship Id="rId49" Type="http://schemas.openxmlformats.org/officeDocument/2006/relationships/image" Target="../media/image300.png"/><Relationship Id="rId31" Type="http://schemas.openxmlformats.org/officeDocument/2006/relationships/image" Target="../media/image178.png"/><Relationship Id="rId44" Type="http://schemas.openxmlformats.org/officeDocument/2006/relationships/image" Target="../media/image253.png"/><Relationship Id="rId22" Type="http://schemas.openxmlformats.org/officeDocument/2006/relationships/image" Target="../media/image710.png"/><Relationship Id="rId27" Type="http://schemas.openxmlformats.org/officeDocument/2006/relationships/image" Target="../media/image1210.png"/><Relationship Id="rId30" Type="http://schemas.openxmlformats.org/officeDocument/2006/relationships/image" Target="../media/image177.png"/><Relationship Id="rId35" Type="http://schemas.openxmlformats.org/officeDocument/2006/relationships/image" Target="../media/image1610.png"/><Relationship Id="rId43" Type="http://schemas.openxmlformats.org/officeDocument/2006/relationships/image" Target="../media/image240.png"/><Relationship Id="rId48" Type="http://schemas.openxmlformats.org/officeDocument/2006/relationships/image" Target="../media/image2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18" Type="http://schemas.openxmlformats.org/officeDocument/2006/relationships/image" Target="../media/image183.png"/><Relationship Id="rId3" Type="http://schemas.openxmlformats.org/officeDocument/2006/relationships/image" Target="../media/image331.png"/><Relationship Id="rId7" Type="http://schemas.openxmlformats.org/officeDocument/2006/relationships/image" Target="../media/image631.png"/><Relationship Id="rId12" Type="http://schemas.openxmlformats.org/officeDocument/2006/relationships/image" Target="../media/image174.png"/><Relationship Id="rId17" Type="http://schemas.openxmlformats.org/officeDocument/2006/relationships/image" Target="../media/image182.png"/><Relationship Id="rId2" Type="http://schemas.openxmlformats.org/officeDocument/2006/relationships/image" Target="../media/image320.png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73.png"/><Relationship Id="rId5" Type="http://schemas.openxmlformats.org/officeDocument/2006/relationships/image" Target="../media/image460.png"/><Relationship Id="rId15" Type="http://schemas.openxmlformats.org/officeDocument/2006/relationships/image" Target="../media/image180.png"/><Relationship Id="rId10" Type="http://schemas.openxmlformats.org/officeDocument/2006/relationships/image" Target="../media/image172.png"/><Relationship Id="rId19" Type="http://schemas.openxmlformats.org/officeDocument/2006/relationships/image" Target="../media/image184.png"/><Relationship Id="rId4" Type="http://schemas.openxmlformats.org/officeDocument/2006/relationships/image" Target="../media/image371.png"/><Relationship Id="rId9" Type="http://schemas.openxmlformats.org/officeDocument/2006/relationships/image" Target="../media/image171.png"/><Relationship Id="rId14" Type="http://schemas.openxmlformats.org/officeDocument/2006/relationships/image" Target="../media/image17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196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12" Type="http://schemas.openxmlformats.org/officeDocument/2006/relationships/image" Target="../media/image195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5" Type="http://schemas.openxmlformats.org/officeDocument/2006/relationships/image" Target="../media/image188.png"/><Relationship Id="rId10" Type="http://schemas.openxmlformats.org/officeDocument/2006/relationships/image" Target="../media/image193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Relationship Id="rId14" Type="http://schemas.openxmlformats.org/officeDocument/2006/relationships/image" Target="../media/image197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9.png"/><Relationship Id="rId18" Type="http://schemas.openxmlformats.org/officeDocument/2006/relationships/image" Target="../media/image214.png"/><Relationship Id="rId26" Type="http://schemas.openxmlformats.org/officeDocument/2006/relationships/image" Target="../media/image222.png"/><Relationship Id="rId39" Type="http://schemas.openxmlformats.org/officeDocument/2006/relationships/image" Target="../media/image235.png"/><Relationship Id="rId21" Type="http://schemas.openxmlformats.org/officeDocument/2006/relationships/image" Target="../media/image217.png"/><Relationship Id="rId34" Type="http://schemas.openxmlformats.org/officeDocument/2006/relationships/image" Target="../media/image230.png"/><Relationship Id="rId7" Type="http://schemas.openxmlformats.org/officeDocument/2006/relationships/image" Target="../media/image203.png"/><Relationship Id="rId12" Type="http://schemas.openxmlformats.org/officeDocument/2006/relationships/image" Target="../media/image208.png"/><Relationship Id="rId17" Type="http://schemas.openxmlformats.org/officeDocument/2006/relationships/image" Target="../media/image213.png"/><Relationship Id="rId25" Type="http://schemas.openxmlformats.org/officeDocument/2006/relationships/image" Target="../media/image221.png"/><Relationship Id="rId33" Type="http://schemas.openxmlformats.org/officeDocument/2006/relationships/image" Target="../media/image229.png"/><Relationship Id="rId38" Type="http://schemas.openxmlformats.org/officeDocument/2006/relationships/image" Target="../media/image234.png"/><Relationship Id="rId2" Type="http://schemas.openxmlformats.org/officeDocument/2006/relationships/image" Target="../media/image198.png"/><Relationship Id="rId16" Type="http://schemas.openxmlformats.org/officeDocument/2006/relationships/image" Target="../media/image212.png"/><Relationship Id="rId20" Type="http://schemas.openxmlformats.org/officeDocument/2006/relationships/image" Target="../media/image216.png"/><Relationship Id="rId29" Type="http://schemas.openxmlformats.org/officeDocument/2006/relationships/image" Target="../media/image2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11" Type="http://schemas.openxmlformats.org/officeDocument/2006/relationships/image" Target="../media/image207.png"/><Relationship Id="rId24" Type="http://schemas.openxmlformats.org/officeDocument/2006/relationships/image" Target="../media/image220.png"/><Relationship Id="rId32" Type="http://schemas.openxmlformats.org/officeDocument/2006/relationships/image" Target="../media/image228.png"/><Relationship Id="rId37" Type="http://schemas.openxmlformats.org/officeDocument/2006/relationships/image" Target="../media/image233.png"/><Relationship Id="rId40" Type="http://schemas.openxmlformats.org/officeDocument/2006/relationships/image" Target="../media/image236.png"/><Relationship Id="rId5" Type="http://schemas.openxmlformats.org/officeDocument/2006/relationships/image" Target="../media/image201.png"/><Relationship Id="rId15" Type="http://schemas.openxmlformats.org/officeDocument/2006/relationships/image" Target="../media/image211.png"/><Relationship Id="rId23" Type="http://schemas.openxmlformats.org/officeDocument/2006/relationships/image" Target="../media/image219.png"/><Relationship Id="rId28" Type="http://schemas.openxmlformats.org/officeDocument/2006/relationships/image" Target="../media/image224.png"/><Relationship Id="rId36" Type="http://schemas.openxmlformats.org/officeDocument/2006/relationships/image" Target="../media/image232.png"/><Relationship Id="rId10" Type="http://schemas.openxmlformats.org/officeDocument/2006/relationships/image" Target="../media/image206.png"/><Relationship Id="rId19" Type="http://schemas.openxmlformats.org/officeDocument/2006/relationships/image" Target="../media/image215.png"/><Relationship Id="rId31" Type="http://schemas.openxmlformats.org/officeDocument/2006/relationships/image" Target="../media/image227.png"/><Relationship Id="rId4" Type="http://schemas.openxmlformats.org/officeDocument/2006/relationships/image" Target="../media/image200.png"/><Relationship Id="rId9" Type="http://schemas.openxmlformats.org/officeDocument/2006/relationships/image" Target="../media/image205.png"/><Relationship Id="rId14" Type="http://schemas.openxmlformats.org/officeDocument/2006/relationships/image" Target="../media/image210.png"/><Relationship Id="rId22" Type="http://schemas.openxmlformats.org/officeDocument/2006/relationships/image" Target="../media/image218.png"/><Relationship Id="rId27" Type="http://schemas.openxmlformats.org/officeDocument/2006/relationships/image" Target="../media/image223.png"/><Relationship Id="rId30" Type="http://schemas.openxmlformats.org/officeDocument/2006/relationships/image" Target="../media/image226.png"/><Relationship Id="rId35" Type="http://schemas.openxmlformats.org/officeDocument/2006/relationships/image" Target="../media/image231.png"/><Relationship Id="rId8" Type="http://schemas.openxmlformats.org/officeDocument/2006/relationships/image" Target="../media/image204.png"/><Relationship Id="rId3" Type="http://schemas.openxmlformats.org/officeDocument/2006/relationships/image" Target="../media/image19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6.png"/><Relationship Id="rId3" Type="http://schemas.openxmlformats.org/officeDocument/2006/relationships/image" Target="../media/image35.png"/><Relationship Id="rId21" Type="http://schemas.openxmlformats.org/officeDocument/2006/relationships/image" Target="../media/image8.png"/><Relationship Id="rId34" Type="http://schemas.openxmlformats.org/officeDocument/2006/relationships/image" Target="../media/image62.png"/><Relationship Id="rId7" Type="http://schemas.openxmlformats.org/officeDocument/2006/relationships/image" Target="../media/image5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5.png"/><Relationship Id="rId33" Type="http://schemas.openxmlformats.org/officeDocument/2006/relationships/image" Target="../media/image61.png"/><Relationship Id="rId2" Type="http://schemas.openxmlformats.org/officeDocument/2006/relationships/image" Target="../media/image34.png"/><Relationship Id="rId16" Type="http://schemas.openxmlformats.org/officeDocument/2006/relationships/image" Target="../media/image47.png"/><Relationship Id="rId20" Type="http://schemas.openxmlformats.org/officeDocument/2006/relationships/image" Target="../media/image7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2.png"/><Relationship Id="rId24" Type="http://schemas.openxmlformats.org/officeDocument/2006/relationships/image" Target="../media/image54.png"/><Relationship Id="rId32" Type="http://schemas.openxmlformats.org/officeDocument/2006/relationships/image" Target="../media/image60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31" Type="http://schemas.openxmlformats.org/officeDocument/2006/relationships/image" Target="../media/image59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9.png"/><Relationship Id="rId27" Type="http://schemas.openxmlformats.org/officeDocument/2006/relationships/image" Target="../media/image57.png"/><Relationship Id="rId30" Type="http://schemas.openxmlformats.org/officeDocument/2006/relationships/image" Target="../media/image52.png"/><Relationship Id="rId8" Type="http://schemas.openxmlformats.org/officeDocument/2006/relationships/image" Target="../media/image3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9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0.png"/><Relationship Id="rId18" Type="http://schemas.openxmlformats.org/officeDocument/2006/relationships/image" Target="../media/image2250.png"/><Relationship Id="rId26" Type="http://schemas.openxmlformats.org/officeDocument/2006/relationships/image" Target="../media/image2330.png"/><Relationship Id="rId39" Type="http://schemas.openxmlformats.org/officeDocument/2006/relationships/image" Target="../media/image246.png"/><Relationship Id="rId21" Type="http://schemas.openxmlformats.org/officeDocument/2006/relationships/image" Target="../media/image2280.png"/><Relationship Id="rId34" Type="http://schemas.openxmlformats.org/officeDocument/2006/relationships/image" Target="../media/image2410.png"/><Relationship Id="rId42" Type="http://schemas.openxmlformats.org/officeDocument/2006/relationships/image" Target="../media/image249.png"/><Relationship Id="rId7" Type="http://schemas.openxmlformats.org/officeDocument/2006/relationships/image" Target="../media/image2140.png"/><Relationship Id="rId2" Type="http://schemas.openxmlformats.org/officeDocument/2006/relationships/image" Target="../media/image2090.png"/><Relationship Id="rId16" Type="http://schemas.openxmlformats.org/officeDocument/2006/relationships/image" Target="../media/image2230.png"/><Relationship Id="rId29" Type="http://schemas.openxmlformats.org/officeDocument/2006/relationships/image" Target="../media/image2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0.png"/><Relationship Id="rId11" Type="http://schemas.openxmlformats.org/officeDocument/2006/relationships/image" Target="../media/image2180.png"/><Relationship Id="rId24" Type="http://schemas.openxmlformats.org/officeDocument/2006/relationships/image" Target="../media/image2310.png"/><Relationship Id="rId32" Type="http://schemas.openxmlformats.org/officeDocument/2006/relationships/image" Target="../media/image2390.png"/><Relationship Id="rId37" Type="http://schemas.openxmlformats.org/officeDocument/2006/relationships/image" Target="../media/image244.png"/><Relationship Id="rId40" Type="http://schemas.openxmlformats.org/officeDocument/2006/relationships/image" Target="../media/image247.png"/><Relationship Id="rId45" Type="http://schemas.openxmlformats.org/officeDocument/2006/relationships/image" Target="../media/image252.png"/><Relationship Id="rId5" Type="http://schemas.openxmlformats.org/officeDocument/2006/relationships/image" Target="../media/image2120.png"/><Relationship Id="rId15" Type="http://schemas.openxmlformats.org/officeDocument/2006/relationships/image" Target="../media/image2220.png"/><Relationship Id="rId23" Type="http://schemas.openxmlformats.org/officeDocument/2006/relationships/image" Target="../media/image2300.png"/><Relationship Id="rId28" Type="http://schemas.openxmlformats.org/officeDocument/2006/relationships/image" Target="../media/image2350.png"/><Relationship Id="rId36" Type="http://schemas.openxmlformats.org/officeDocument/2006/relationships/image" Target="../media/image2430.png"/><Relationship Id="rId10" Type="http://schemas.openxmlformats.org/officeDocument/2006/relationships/image" Target="../media/image2170.png"/><Relationship Id="rId19" Type="http://schemas.openxmlformats.org/officeDocument/2006/relationships/image" Target="../media/image2260.png"/><Relationship Id="rId31" Type="http://schemas.openxmlformats.org/officeDocument/2006/relationships/image" Target="../media/image2380.png"/><Relationship Id="rId44" Type="http://schemas.openxmlformats.org/officeDocument/2006/relationships/image" Target="../media/image251.png"/><Relationship Id="rId4" Type="http://schemas.openxmlformats.org/officeDocument/2006/relationships/image" Target="../media/image2110.png"/><Relationship Id="rId9" Type="http://schemas.openxmlformats.org/officeDocument/2006/relationships/image" Target="../media/image2160.png"/><Relationship Id="rId14" Type="http://schemas.openxmlformats.org/officeDocument/2006/relationships/image" Target="../media/image2210.png"/><Relationship Id="rId22" Type="http://schemas.openxmlformats.org/officeDocument/2006/relationships/image" Target="../media/image2290.png"/><Relationship Id="rId27" Type="http://schemas.openxmlformats.org/officeDocument/2006/relationships/image" Target="../media/image2340.png"/><Relationship Id="rId30" Type="http://schemas.openxmlformats.org/officeDocument/2006/relationships/image" Target="../media/image2370.png"/><Relationship Id="rId35" Type="http://schemas.openxmlformats.org/officeDocument/2006/relationships/image" Target="../media/image2420.png"/><Relationship Id="rId43" Type="http://schemas.openxmlformats.org/officeDocument/2006/relationships/image" Target="../media/image250.png"/><Relationship Id="rId8" Type="http://schemas.openxmlformats.org/officeDocument/2006/relationships/image" Target="../media/image2150.png"/><Relationship Id="rId3" Type="http://schemas.openxmlformats.org/officeDocument/2006/relationships/image" Target="../media/image2100.png"/><Relationship Id="rId12" Type="http://schemas.openxmlformats.org/officeDocument/2006/relationships/image" Target="../media/image2190.png"/><Relationship Id="rId17" Type="http://schemas.openxmlformats.org/officeDocument/2006/relationships/image" Target="../media/image2240.png"/><Relationship Id="rId25" Type="http://schemas.openxmlformats.org/officeDocument/2006/relationships/image" Target="../media/image2320.png"/><Relationship Id="rId33" Type="http://schemas.openxmlformats.org/officeDocument/2006/relationships/image" Target="../media/image2400.png"/><Relationship Id="rId38" Type="http://schemas.openxmlformats.org/officeDocument/2006/relationships/image" Target="../media/image245.png"/><Relationship Id="rId20" Type="http://schemas.openxmlformats.org/officeDocument/2006/relationships/image" Target="../media/image2270.png"/><Relationship Id="rId41" Type="http://schemas.openxmlformats.org/officeDocument/2006/relationships/image" Target="../media/image2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4.png"/><Relationship Id="rId21" Type="http://schemas.openxmlformats.org/officeDocument/2006/relationships/image" Target="../media/image74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68.png"/><Relationship Id="rId2" Type="http://schemas.openxmlformats.org/officeDocument/2006/relationships/image" Target="../media/image630.png"/><Relationship Id="rId16" Type="http://schemas.openxmlformats.org/officeDocument/2006/relationships/image" Target="../media/image67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66.png"/><Relationship Id="rId14" Type="http://schemas.openxmlformats.org/officeDocument/2006/relationships/image" Target="../media/image79.png"/><Relationship Id="rId22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90.png"/><Relationship Id="rId21" Type="http://schemas.openxmlformats.org/officeDocument/2006/relationships/image" Target="../media/image10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89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image" Target="../media/image18.png"/><Relationship Id="rId26" Type="http://schemas.openxmlformats.org/officeDocument/2006/relationships/image" Target="../media/image128.png"/><Relationship Id="rId3" Type="http://schemas.openxmlformats.org/officeDocument/2006/relationships/image" Target="../media/image1050.png"/><Relationship Id="rId21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" Type="http://schemas.openxmlformats.org/officeDocument/2006/relationships/image" Target="../media/image109.png"/><Relationship Id="rId16" Type="http://schemas.openxmlformats.org/officeDocument/2006/relationships/image" Target="../media/image118.png"/><Relationship Id="rId20" Type="http://schemas.openxmlformats.org/officeDocument/2006/relationships/image" Target="../media/image19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13.png"/><Relationship Id="rId32" Type="http://schemas.openxmlformats.org/officeDocument/2006/relationships/image" Target="../media/image28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23" Type="http://schemas.openxmlformats.org/officeDocument/2006/relationships/image" Target="../media/image22.png"/><Relationship Id="rId28" Type="http://schemas.openxmlformats.org/officeDocument/2006/relationships/image" Target="../media/image24.png"/><Relationship Id="rId10" Type="http://schemas.openxmlformats.org/officeDocument/2006/relationships/image" Target="../media/image112.png"/><Relationship Id="rId19" Type="http://schemas.openxmlformats.org/officeDocument/2006/relationships/image" Target="../media/image121.png"/><Relationship Id="rId31" Type="http://schemas.openxmlformats.org/officeDocument/2006/relationships/image" Target="../media/image27.png"/><Relationship Id="rId4" Type="http://schemas.openxmlformats.org/officeDocument/2006/relationships/image" Target="../media/image1060.png"/><Relationship Id="rId9" Type="http://schemas.openxmlformats.org/officeDocument/2006/relationships/image" Target="../media/image14.png"/><Relationship Id="rId14" Type="http://schemas.openxmlformats.org/officeDocument/2006/relationships/image" Target="../media/image16.png"/><Relationship Id="rId22" Type="http://schemas.openxmlformats.org/officeDocument/2006/relationships/image" Target="../media/image21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 descr="흰색 대리석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기계 학습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(Machine Learning)</a:t>
            </a:r>
            <a:endParaRPr lang="ko-KR" altLang="en-US" dirty="0"/>
          </a:p>
        </p:txBody>
      </p:sp>
      <p:sp>
        <p:nvSpPr>
          <p:cNvPr id="5" name="부제목 1"/>
          <p:cNvSpPr>
            <a:spLocks noGrp="1"/>
          </p:cNvSpPr>
          <p:nvPr>
            <p:ph type="subTitle" sz="quarter" idx="1"/>
          </p:nvPr>
        </p:nvSpPr>
        <p:spPr>
          <a:xfrm>
            <a:off x="1371600" y="2636912"/>
            <a:ext cx="6400800" cy="3306688"/>
          </a:xfrm>
        </p:spPr>
        <p:txBody>
          <a:bodyPr/>
          <a:lstStyle/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sz="3200" dirty="0" smtClean="0"/>
              <a:t>Artificial Neural Network</a:t>
            </a: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 smtClean="0"/>
              <a:t>영남대 컴퓨터공학과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박 창 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descr="흰색 대리석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딥러닝의</a:t>
            </a:r>
            <a:r>
              <a:rPr lang="ko-KR" altLang="en-US" dirty="0"/>
              <a:t> 시작 </a:t>
            </a:r>
            <a:r>
              <a:rPr lang="en-US" altLang="ko-KR" dirty="0"/>
              <a:t>- </a:t>
            </a:r>
            <a:r>
              <a:rPr lang="ko-KR" altLang="en-US" dirty="0"/>
              <a:t>다층 신경망 </a:t>
            </a:r>
            <a:r>
              <a:rPr lang="en-US" altLang="ko-KR" sz="2000" dirty="0">
                <a:solidFill>
                  <a:srgbClr val="2A7026"/>
                </a:solidFill>
              </a:rPr>
              <a:t>(</a:t>
            </a:r>
            <a:r>
              <a:rPr lang="ko-KR" altLang="en-US" sz="2000" dirty="0" err="1">
                <a:solidFill>
                  <a:srgbClr val="2A7026"/>
                </a:solidFill>
              </a:rPr>
              <a:t>오차역전파</a:t>
            </a:r>
            <a:r>
              <a:rPr lang="en-US" altLang="ko-KR" sz="2000" dirty="0">
                <a:solidFill>
                  <a:srgbClr val="2A7026"/>
                </a:solidFill>
              </a:rPr>
              <a:t>-</a:t>
            </a:r>
            <a:r>
              <a:rPr lang="ko-KR" altLang="en-US" sz="2000" dirty="0">
                <a:solidFill>
                  <a:srgbClr val="2A7026"/>
                </a:solidFill>
              </a:rPr>
              <a:t>수학적 유도</a:t>
            </a:r>
            <a:r>
              <a:rPr lang="en-US" altLang="ko-KR" sz="2000" dirty="0">
                <a:solidFill>
                  <a:srgbClr val="2A7026"/>
                </a:solidFill>
              </a:rPr>
              <a:t>)</a:t>
            </a:r>
            <a:r>
              <a:rPr lang="ko-KR" altLang="en-US" dirty="0">
                <a:solidFill>
                  <a:srgbClr val="2A7026"/>
                </a:solidFill>
              </a:rPr>
              <a:t> </a:t>
            </a:r>
            <a:endParaRPr lang="ko-KR" altLang="en-US" dirty="0"/>
          </a:p>
        </p:txBody>
      </p:sp>
      <p:sp>
        <p:nvSpPr>
          <p:cNvPr id="35843" name="Oval 5"/>
          <p:cNvSpPr>
            <a:spLocks noChangeArrowheads="1"/>
          </p:cNvSpPr>
          <p:nvPr/>
        </p:nvSpPr>
        <p:spPr bwMode="auto">
          <a:xfrm>
            <a:off x="4357736" y="2028825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CC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5844" name="Oval 8"/>
          <p:cNvSpPr>
            <a:spLocks noChangeArrowheads="1"/>
          </p:cNvSpPr>
          <p:nvPr/>
        </p:nvSpPr>
        <p:spPr bwMode="auto">
          <a:xfrm>
            <a:off x="2631967" y="202331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CC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5845" name="Oval 11"/>
          <p:cNvSpPr>
            <a:spLocks noChangeArrowheads="1"/>
          </p:cNvSpPr>
          <p:nvPr/>
        </p:nvSpPr>
        <p:spPr bwMode="auto">
          <a:xfrm>
            <a:off x="1294334" y="2138630"/>
            <a:ext cx="301090" cy="301090"/>
          </a:xfrm>
          <a:prstGeom prst="ellips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35846" name="AutoShape 21"/>
          <p:cNvCxnSpPr>
            <a:cxnSpLocks noChangeShapeType="1"/>
            <a:stCxn id="35845" idx="6"/>
            <a:endCxn id="35844" idx="2"/>
          </p:cNvCxnSpPr>
          <p:nvPr/>
        </p:nvCxnSpPr>
        <p:spPr bwMode="auto">
          <a:xfrm>
            <a:off x="1595424" y="2289175"/>
            <a:ext cx="1036543" cy="839"/>
          </a:xfrm>
          <a:prstGeom prst="straightConnector1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7" name="AutoShape 47"/>
          <p:cNvCxnSpPr>
            <a:cxnSpLocks noChangeShapeType="1"/>
            <a:stCxn id="35843" idx="6"/>
            <a:endCxn id="39" idx="2"/>
          </p:cNvCxnSpPr>
          <p:nvPr/>
        </p:nvCxnSpPr>
        <p:spPr bwMode="auto">
          <a:xfrm>
            <a:off x="4891136" y="2295525"/>
            <a:ext cx="981191" cy="2679"/>
          </a:xfrm>
          <a:prstGeom prst="straightConnector1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8" name="AutoShape 53"/>
          <p:cNvCxnSpPr>
            <a:cxnSpLocks noChangeShapeType="1"/>
            <a:stCxn id="35852" idx="3"/>
            <a:endCxn id="35845" idx="2"/>
          </p:cNvCxnSpPr>
          <p:nvPr/>
        </p:nvCxnSpPr>
        <p:spPr bwMode="auto">
          <a:xfrm flipV="1">
            <a:off x="897811" y="2289175"/>
            <a:ext cx="396523" cy="1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9" name="Rectangle 57"/>
          <p:cNvSpPr>
            <a:spLocks noChangeArrowheads="1"/>
          </p:cNvSpPr>
          <p:nvPr/>
        </p:nvSpPr>
        <p:spPr bwMode="auto">
          <a:xfrm>
            <a:off x="3764742" y="1894847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W</a:t>
            </a:r>
            <a:r>
              <a:rPr lang="en-US" altLang="ko-KR" sz="1600" baseline="30000" dirty="0" smtClean="0">
                <a:solidFill>
                  <a:schemeClr val="tx1"/>
                </a:solidFill>
              </a:rPr>
              <a:t>(3)</a:t>
            </a:r>
            <a:endParaRPr lang="en-US" altLang="ko-KR" sz="1600" baseline="30000" dirty="0">
              <a:solidFill>
                <a:schemeClr val="tx1"/>
              </a:solidFill>
            </a:endParaRPr>
          </a:p>
        </p:txBody>
      </p:sp>
      <p:cxnSp>
        <p:nvCxnSpPr>
          <p:cNvPr id="35850" name="AutoShape 27"/>
          <p:cNvCxnSpPr>
            <a:cxnSpLocks noChangeShapeType="1"/>
            <a:stCxn id="35844" idx="6"/>
            <a:endCxn id="35843" idx="2"/>
          </p:cNvCxnSpPr>
          <p:nvPr/>
        </p:nvCxnSpPr>
        <p:spPr bwMode="auto">
          <a:xfrm>
            <a:off x="3165367" y="2290014"/>
            <a:ext cx="1192369" cy="5511"/>
          </a:xfrm>
          <a:prstGeom prst="straightConnector1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1" name="Rectangle 56"/>
          <p:cNvSpPr>
            <a:spLocks noChangeArrowheads="1"/>
          </p:cNvSpPr>
          <p:nvPr/>
        </p:nvSpPr>
        <p:spPr bwMode="auto">
          <a:xfrm>
            <a:off x="2036550" y="1930107"/>
            <a:ext cx="381000" cy="34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W</a:t>
            </a:r>
            <a:r>
              <a:rPr lang="en-US" altLang="ko-KR" sz="1600" baseline="30000" dirty="0" smtClean="0">
                <a:solidFill>
                  <a:schemeClr val="tx1"/>
                </a:solidFill>
              </a:rPr>
              <a:t>(2)</a:t>
            </a:r>
            <a:endParaRPr lang="en-US" altLang="ko-KR" sz="1600" baseline="30000" dirty="0">
              <a:solidFill>
                <a:schemeClr val="tx1"/>
              </a:solidFill>
            </a:endParaRPr>
          </a:p>
        </p:txBody>
      </p:sp>
      <p:sp>
        <p:nvSpPr>
          <p:cNvPr id="35852" name="Rectangle 52"/>
          <p:cNvSpPr>
            <a:spLocks noChangeArrowheads="1"/>
          </p:cNvSpPr>
          <p:nvPr/>
        </p:nvSpPr>
        <p:spPr bwMode="auto">
          <a:xfrm>
            <a:off x="611560" y="2170890"/>
            <a:ext cx="286251" cy="236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853" name="Rectangle 52"/>
          <p:cNvSpPr>
            <a:spLocks noChangeArrowheads="1"/>
          </p:cNvSpPr>
          <p:nvPr/>
        </p:nvSpPr>
        <p:spPr bwMode="auto">
          <a:xfrm>
            <a:off x="6880265" y="2111896"/>
            <a:ext cx="64807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y=</a:t>
            </a:r>
            <a:r>
              <a:rPr lang="en-US" altLang="ko-KR" sz="1600" dirty="0" smtClean="0">
                <a:solidFill>
                  <a:srgbClr val="0000FF"/>
                </a:solidFill>
              </a:rPr>
              <a:t>a</a:t>
            </a:r>
            <a:r>
              <a:rPr lang="en-US" altLang="ko-KR" sz="1600" baseline="30000" dirty="0" smtClean="0">
                <a:solidFill>
                  <a:srgbClr val="0000FF"/>
                </a:solidFill>
              </a:rPr>
              <a:t>(4)</a:t>
            </a:r>
            <a:endParaRPr lang="en-US" altLang="ko-KR" sz="1600" baseline="30000" dirty="0">
              <a:solidFill>
                <a:srgbClr val="0000FF"/>
              </a:solidFill>
            </a:endParaRPr>
          </a:p>
        </p:txBody>
      </p:sp>
      <p:cxnSp>
        <p:nvCxnSpPr>
          <p:cNvPr id="35855" name="직선 화살표 연결선 51"/>
          <p:cNvCxnSpPr>
            <a:cxnSpLocks noChangeShapeType="1"/>
            <a:stCxn id="37" idx="0"/>
            <a:endCxn id="35844" idx="6"/>
          </p:cNvCxnSpPr>
          <p:nvPr/>
        </p:nvCxnSpPr>
        <p:spPr bwMode="auto">
          <a:xfrm rot="16200000" flipV="1">
            <a:off x="3196857" y="2258524"/>
            <a:ext cx="130874" cy="193853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3" name="Rectangle 57"/>
          <p:cNvSpPr>
            <a:spLocks noChangeArrowheads="1"/>
          </p:cNvSpPr>
          <p:nvPr/>
        </p:nvSpPr>
        <p:spPr bwMode="auto">
          <a:xfrm>
            <a:off x="5348918" y="19161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W</a:t>
            </a:r>
            <a:r>
              <a:rPr lang="en-US" altLang="ko-KR" sz="1600" baseline="30000" dirty="0" smtClean="0">
                <a:solidFill>
                  <a:schemeClr val="tx1"/>
                </a:solidFill>
              </a:rPr>
              <a:t>(4)</a:t>
            </a:r>
            <a:endParaRPr lang="en-US" altLang="ko-KR" sz="1600" baseline="30000" dirty="0">
              <a:solidFill>
                <a:schemeClr val="tx1"/>
              </a:solidFill>
            </a:endParaRPr>
          </a:p>
        </p:txBody>
      </p:sp>
      <p:sp>
        <p:nvSpPr>
          <p:cNvPr id="35864" name="오른쪽 중괄호 91"/>
          <p:cNvSpPr>
            <a:spLocks/>
          </p:cNvSpPr>
          <p:nvPr/>
        </p:nvSpPr>
        <p:spPr bwMode="auto">
          <a:xfrm rot="-5400000">
            <a:off x="3645602" y="-668380"/>
            <a:ext cx="253454" cy="4196889"/>
          </a:xfrm>
          <a:prstGeom prst="rightBrace">
            <a:avLst>
              <a:gd name="adj1" fmla="val 49331"/>
              <a:gd name="adj2" fmla="val 50000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endParaRPr lang="ko-KR" altLang="en-US"/>
          </a:p>
        </p:txBody>
      </p:sp>
      <p:sp>
        <p:nvSpPr>
          <p:cNvPr id="35874" name="Rectangle 52"/>
          <p:cNvSpPr>
            <a:spLocks noChangeArrowheads="1"/>
          </p:cNvSpPr>
          <p:nvPr/>
        </p:nvSpPr>
        <p:spPr bwMode="auto">
          <a:xfrm>
            <a:off x="3624217" y="938213"/>
            <a:ext cx="336532" cy="38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ko-KR" alt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은닉층</a:t>
            </a:r>
            <a:endParaRPr lang="en-US" altLang="ko-KR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52"/>
              <p:cNvSpPr>
                <a:spLocks noChangeArrowheads="1"/>
              </p:cNvSpPr>
              <p:nvPr/>
            </p:nvSpPr>
            <p:spPr bwMode="auto">
              <a:xfrm>
                <a:off x="3170231" y="2420888"/>
                <a:ext cx="377977" cy="2856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7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0231" y="2420888"/>
                <a:ext cx="377977" cy="285674"/>
              </a:xfrm>
              <a:prstGeom prst="rect">
                <a:avLst/>
              </a:prstGeom>
              <a:blipFill>
                <a:blip r:embed="rId2"/>
                <a:stretch>
                  <a:fillRect r="-48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5872327" y="203150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CC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1" name="AutoShape 53"/>
          <p:cNvCxnSpPr>
            <a:cxnSpLocks noChangeShapeType="1"/>
            <a:stCxn id="39" idx="6"/>
            <a:endCxn id="35853" idx="1"/>
          </p:cNvCxnSpPr>
          <p:nvPr/>
        </p:nvCxnSpPr>
        <p:spPr bwMode="auto">
          <a:xfrm>
            <a:off x="6405727" y="2298204"/>
            <a:ext cx="474538" cy="419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ectangle 52"/>
          <p:cNvSpPr>
            <a:spLocks noChangeArrowheads="1"/>
          </p:cNvSpPr>
          <p:nvPr/>
        </p:nvSpPr>
        <p:spPr bwMode="auto">
          <a:xfrm>
            <a:off x="7596336" y="2132856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52"/>
              <p:cNvSpPr>
                <a:spLocks noChangeArrowheads="1"/>
              </p:cNvSpPr>
              <p:nvPr/>
            </p:nvSpPr>
            <p:spPr bwMode="auto">
              <a:xfrm>
                <a:off x="6156176" y="3068960"/>
                <a:ext cx="1699034" cy="323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ko-K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)′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176" y="3068960"/>
                <a:ext cx="1699034" cy="3233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51"/>
          <p:cNvCxnSpPr>
            <a:cxnSpLocks noChangeShapeType="1"/>
            <a:stCxn id="63" idx="1"/>
            <a:endCxn id="46" idx="0"/>
          </p:cNvCxnSpPr>
          <p:nvPr/>
        </p:nvCxnSpPr>
        <p:spPr bwMode="auto">
          <a:xfrm rot="10800000" flipV="1">
            <a:off x="7005693" y="2544670"/>
            <a:ext cx="682704" cy="524290"/>
          </a:xfrm>
          <a:prstGeom prst="curvedConnector2">
            <a:avLst/>
          </a:prstGeom>
          <a:noFill/>
          <a:ln w="19050" algn="ctr">
            <a:solidFill>
              <a:srgbClr val="FF000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직선 화살표 연결선 51"/>
          <p:cNvCxnSpPr>
            <a:cxnSpLocks noChangeShapeType="1"/>
            <a:stCxn id="46" idx="2"/>
            <a:endCxn id="73" idx="0"/>
          </p:cNvCxnSpPr>
          <p:nvPr/>
        </p:nvCxnSpPr>
        <p:spPr bwMode="auto">
          <a:xfrm rot="5400000">
            <a:off x="6625036" y="3552398"/>
            <a:ext cx="540745" cy="220570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Rectangle 52"/>
          <p:cNvSpPr>
            <a:spLocks noChangeArrowheads="1"/>
          </p:cNvSpPr>
          <p:nvPr/>
        </p:nvSpPr>
        <p:spPr bwMode="auto">
          <a:xfrm>
            <a:off x="683568" y="3469793"/>
            <a:ext cx="428414" cy="39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7" name="Rectangle 57"/>
          <p:cNvSpPr>
            <a:spLocks noChangeArrowheads="1"/>
          </p:cNvSpPr>
          <p:nvPr/>
        </p:nvSpPr>
        <p:spPr bwMode="auto">
          <a:xfrm>
            <a:off x="8141055" y="3108720"/>
            <a:ext cx="613604" cy="62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</a:t>
            </a:r>
            <a:endParaRPr lang="en-US" altLang="ko-KR" sz="1200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역전파</a:t>
            </a:r>
            <a:endParaRPr lang="en-US" altLang="ko-KR" sz="1200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endParaRPr lang="en-US" altLang="ko-KR" sz="1200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52"/>
              <p:cNvSpPr>
                <a:spLocks noChangeArrowheads="1"/>
              </p:cNvSpPr>
              <p:nvPr/>
            </p:nvSpPr>
            <p:spPr bwMode="auto">
              <a:xfrm>
                <a:off x="7688397" y="2444387"/>
                <a:ext cx="957866" cy="20056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006600"/>
                </a:solidFill>
              </a:ln>
              <a:extLst/>
            </p:spPr>
            <p:txBody>
              <a:bodyPr wrap="none" lIns="36000" tIns="36000" rIns="36000" bIns="36000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ko-K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ko-K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altLang="ko-KR" sz="1200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8397" y="2444387"/>
                <a:ext cx="957866" cy="200566"/>
              </a:xfrm>
              <a:prstGeom prst="rect">
                <a:avLst/>
              </a:prstGeom>
              <a:blipFill>
                <a:blip r:embed="rId4"/>
                <a:stretch>
                  <a:fillRect l="-1258" b="-20000"/>
                </a:stretch>
              </a:blipFill>
              <a:ln>
                <a:solidFill>
                  <a:srgbClr val="006600"/>
                </a:solidFill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57"/>
          <p:cNvSpPr>
            <a:spLocks noChangeArrowheads="1"/>
          </p:cNvSpPr>
          <p:nvPr/>
        </p:nvSpPr>
        <p:spPr bwMode="auto">
          <a:xfrm>
            <a:off x="7544381" y="2678114"/>
            <a:ext cx="381000" cy="31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solidFill>
                  <a:srgbClr val="0070C0"/>
                </a:solidFill>
              </a:rPr>
              <a:t>W</a:t>
            </a:r>
            <a:r>
              <a:rPr lang="en-US" altLang="ko-KR" sz="1400" baseline="30000" dirty="0" smtClean="0">
                <a:solidFill>
                  <a:srgbClr val="0070C0"/>
                </a:solidFill>
              </a:rPr>
              <a:t>(5)</a:t>
            </a:r>
            <a:r>
              <a:rPr lang="en-US" altLang="ko-KR" sz="1400" dirty="0" smtClean="0">
                <a:solidFill>
                  <a:srgbClr val="0070C0"/>
                </a:solidFill>
              </a:rPr>
              <a:t>=1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cxnSp>
        <p:nvCxnSpPr>
          <p:cNvPr id="69" name="직선 화살표 연결선 51"/>
          <p:cNvCxnSpPr>
            <a:cxnSpLocks noChangeShapeType="1"/>
            <a:stCxn id="70" idx="0"/>
            <a:endCxn id="35843" idx="6"/>
          </p:cNvCxnSpPr>
          <p:nvPr/>
        </p:nvCxnSpPr>
        <p:spPr bwMode="auto">
          <a:xfrm rot="16200000" flipV="1">
            <a:off x="4924675" y="2261987"/>
            <a:ext cx="125363" cy="192440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52"/>
              <p:cNvSpPr>
                <a:spLocks noChangeArrowheads="1"/>
              </p:cNvSpPr>
              <p:nvPr/>
            </p:nvSpPr>
            <p:spPr bwMode="auto">
              <a:xfrm>
                <a:off x="4894587" y="2420888"/>
                <a:ext cx="377977" cy="2856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0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4587" y="2420888"/>
                <a:ext cx="377977" cy="285674"/>
              </a:xfrm>
              <a:prstGeom prst="rect">
                <a:avLst/>
              </a:prstGeom>
              <a:blipFill>
                <a:blip r:embed="rId5"/>
                <a:stretch>
                  <a:fillRect r="-48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51"/>
          <p:cNvCxnSpPr>
            <a:cxnSpLocks noChangeShapeType="1"/>
            <a:stCxn id="72" idx="0"/>
            <a:endCxn id="35845" idx="6"/>
          </p:cNvCxnSpPr>
          <p:nvPr/>
        </p:nvCxnSpPr>
        <p:spPr bwMode="auto">
          <a:xfrm rot="16200000" flipV="1">
            <a:off x="1600183" y="2284417"/>
            <a:ext cx="131713" cy="141229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52"/>
              <p:cNvSpPr>
                <a:spLocks noChangeArrowheads="1"/>
              </p:cNvSpPr>
              <p:nvPr/>
            </p:nvSpPr>
            <p:spPr bwMode="auto">
              <a:xfrm>
                <a:off x="1547664" y="2420888"/>
                <a:ext cx="377977" cy="2856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2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2420888"/>
                <a:ext cx="377977" cy="285674"/>
              </a:xfrm>
              <a:prstGeom prst="rect">
                <a:avLst/>
              </a:prstGeom>
              <a:blipFill>
                <a:blip r:embed="rId6"/>
                <a:stretch>
                  <a:fillRect r="-774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52"/>
              <p:cNvSpPr>
                <a:spLocks noChangeArrowheads="1"/>
              </p:cNvSpPr>
              <p:nvPr/>
            </p:nvSpPr>
            <p:spPr bwMode="auto">
              <a:xfrm>
                <a:off x="5757886" y="3933056"/>
                <a:ext cx="2054474" cy="391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𝛂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7886" y="3933056"/>
                <a:ext cx="2054474" cy="391255"/>
              </a:xfrm>
              <a:prstGeom prst="rect">
                <a:avLst/>
              </a:prstGeom>
              <a:blipFill>
                <a:blip r:embed="rId7"/>
                <a:stretch>
                  <a:fillRect r="-56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51"/>
          <p:cNvCxnSpPr>
            <a:cxnSpLocks noChangeShapeType="1"/>
            <a:stCxn id="76" idx="0"/>
            <a:endCxn id="39" idx="6"/>
          </p:cNvCxnSpPr>
          <p:nvPr/>
        </p:nvCxnSpPr>
        <p:spPr bwMode="auto">
          <a:xfrm rot="16200000" flipV="1">
            <a:off x="6426737" y="2277194"/>
            <a:ext cx="122684" cy="164703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52"/>
              <p:cNvSpPr>
                <a:spLocks noChangeArrowheads="1"/>
              </p:cNvSpPr>
              <p:nvPr/>
            </p:nvSpPr>
            <p:spPr bwMode="auto">
              <a:xfrm>
                <a:off x="6381441" y="2420888"/>
                <a:ext cx="377977" cy="2856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6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1441" y="2420888"/>
                <a:ext cx="377977" cy="285674"/>
              </a:xfrm>
              <a:prstGeom prst="rect">
                <a:avLst/>
              </a:prstGeom>
              <a:blipFill>
                <a:blip r:embed="rId8"/>
                <a:stretch>
                  <a:fillRect r="-48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52"/>
              <p:cNvSpPr>
                <a:spLocks noChangeArrowheads="1"/>
              </p:cNvSpPr>
              <p:nvPr/>
            </p:nvSpPr>
            <p:spPr bwMode="auto">
              <a:xfrm>
                <a:off x="4169110" y="3140968"/>
                <a:ext cx="1699034" cy="323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)′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9110" y="3140968"/>
                <a:ext cx="1699034" cy="3233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94"/>
          <p:cNvCxnSpPr>
            <a:cxnSpLocks noChangeShapeType="1"/>
            <a:stCxn id="35843" idx="3"/>
          </p:cNvCxnSpPr>
          <p:nvPr/>
        </p:nvCxnSpPr>
        <p:spPr bwMode="auto">
          <a:xfrm flipH="1">
            <a:off x="4385126" y="2484110"/>
            <a:ext cx="50725" cy="687664"/>
          </a:xfrm>
          <a:prstGeom prst="straightConnector1">
            <a:avLst/>
          </a:prstGeom>
          <a:noFill/>
          <a:ln w="9525" algn="ctr">
            <a:solidFill>
              <a:srgbClr val="009900"/>
            </a:solidFill>
            <a:round/>
            <a:headEnd type="diamond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직선 화살표 연결선 51"/>
          <p:cNvCxnSpPr>
            <a:cxnSpLocks noChangeShapeType="1"/>
            <a:stCxn id="73" idx="1"/>
            <a:endCxn id="78" idx="3"/>
          </p:cNvCxnSpPr>
          <p:nvPr/>
        </p:nvCxnSpPr>
        <p:spPr bwMode="auto">
          <a:xfrm rot="10800000" flipH="1">
            <a:off x="5757886" y="3302644"/>
            <a:ext cx="110258" cy="826040"/>
          </a:xfrm>
          <a:prstGeom prst="curvedConnector5">
            <a:avLst>
              <a:gd name="adj1" fmla="val -207332"/>
              <a:gd name="adj2" fmla="val 52055"/>
              <a:gd name="adj3" fmla="val 307332"/>
            </a:avLst>
          </a:prstGeom>
          <a:noFill/>
          <a:ln w="19050" algn="ctr">
            <a:solidFill>
              <a:srgbClr val="FF000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52"/>
              <p:cNvSpPr>
                <a:spLocks noChangeArrowheads="1"/>
              </p:cNvSpPr>
              <p:nvPr/>
            </p:nvSpPr>
            <p:spPr bwMode="auto">
              <a:xfrm>
                <a:off x="3640400" y="4229472"/>
                <a:ext cx="1867704" cy="391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𝛂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4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0400" y="4229472"/>
                <a:ext cx="1867704" cy="391255"/>
              </a:xfrm>
              <a:prstGeom prst="rect">
                <a:avLst/>
              </a:prstGeom>
              <a:blipFill>
                <a:blip r:embed="rId10"/>
                <a:stretch>
                  <a:fillRect r="-162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화살표 연결선 51"/>
          <p:cNvCxnSpPr>
            <a:cxnSpLocks noChangeShapeType="1"/>
            <a:stCxn id="78" idx="2"/>
            <a:endCxn id="84" idx="0"/>
          </p:cNvCxnSpPr>
          <p:nvPr/>
        </p:nvCxnSpPr>
        <p:spPr bwMode="auto">
          <a:xfrm rot="5400000">
            <a:off x="4413864" y="3624708"/>
            <a:ext cx="765153" cy="444375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52"/>
              <p:cNvSpPr>
                <a:spLocks noChangeArrowheads="1"/>
              </p:cNvSpPr>
              <p:nvPr/>
            </p:nvSpPr>
            <p:spPr bwMode="auto">
              <a:xfrm>
                <a:off x="2123728" y="3135125"/>
                <a:ext cx="1699034" cy="323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)′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3135125"/>
                <a:ext cx="1699034" cy="3233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화살표 연결선 94"/>
          <p:cNvCxnSpPr>
            <a:cxnSpLocks noChangeShapeType="1"/>
            <a:stCxn id="35844" idx="3"/>
          </p:cNvCxnSpPr>
          <p:nvPr/>
        </p:nvCxnSpPr>
        <p:spPr bwMode="auto">
          <a:xfrm flipH="1">
            <a:off x="2591398" y="2478599"/>
            <a:ext cx="118684" cy="622260"/>
          </a:xfrm>
          <a:prstGeom prst="straightConnector1">
            <a:avLst/>
          </a:prstGeom>
          <a:noFill/>
          <a:ln w="9525" algn="ctr">
            <a:solidFill>
              <a:srgbClr val="009900"/>
            </a:solidFill>
            <a:round/>
            <a:headEnd type="diamond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직선 화살표 연결선 51"/>
          <p:cNvCxnSpPr>
            <a:cxnSpLocks noChangeShapeType="1"/>
            <a:stCxn id="84" idx="1"/>
            <a:endCxn id="91" idx="3"/>
          </p:cNvCxnSpPr>
          <p:nvPr/>
        </p:nvCxnSpPr>
        <p:spPr bwMode="auto">
          <a:xfrm rot="10800000" flipH="1">
            <a:off x="3640400" y="3296802"/>
            <a:ext cx="182362" cy="1128299"/>
          </a:xfrm>
          <a:prstGeom prst="curvedConnector5">
            <a:avLst>
              <a:gd name="adj1" fmla="val -125355"/>
              <a:gd name="adj2" fmla="val 51505"/>
              <a:gd name="adj3" fmla="val 225355"/>
            </a:avLst>
          </a:prstGeom>
          <a:noFill/>
          <a:ln w="19050" algn="ctr">
            <a:solidFill>
              <a:srgbClr val="FF000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52"/>
              <p:cNvSpPr>
                <a:spLocks noChangeArrowheads="1"/>
              </p:cNvSpPr>
              <p:nvPr/>
            </p:nvSpPr>
            <p:spPr bwMode="auto">
              <a:xfrm>
                <a:off x="1048112" y="4189873"/>
                <a:ext cx="1867704" cy="391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𝛂</m:t>
                      </m:r>
                      <m:r>
                        <a:rPr lang="en-US" altLang="ko-KR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8112" y="4189873"/>
                <a:ext cx="1867704" cy="391255"/>
              </a:xfrm>
              <a:prstGeom prst="rect">
                <a:avLst/>
              </a:prstGeom>
              <a:blipFill>
                <a:blip r:embed="rId12"/>
                <a:stretch>
                  <a:fillRect r="-163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화살표 연결선 51"/>
          <p:cNvCxnSpPr>
            <a:cxnSpLocks noChangeShapeType="1"/>
            <a:stCxn id="91" idx="2"/>
            <a:endCxn id="103" idx="0"/>
          </p:cNvCxnSpPr>
          <p:nvPr/>
        </p:nvCxnSpPr>
        <p:spPr bwMode="auto">
          <a:xfrm rot="5400000">
            <a:off x="2111907" y="3328534"/>
            <a:ext cx="731397" cy="991281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Rectangle 56"/>
          <p:cNvSpPr>
            <a:spLocks noChangeArrowheads="1"/>
          </p:cNvSpPr>
          <p:nvPr/>
        </p:nvSpPr>
        <p:spPr bwMode="auto">
          <a:xfrm>
            <a:off x="1043608" y="1700808"/>
            <a:ext cx="381000" cy="34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층</a:t>
            </a:r>
            <a:endParaRPr lang="en-US" altLang="ko-KR" sz="1600" baseline="30000" dirty="0">
              <a:solidFill>
                <a:schemeClr val="tx1"/>
              </a:solidFill>
            </a:endParaRPr>
          </a:p>
        </p:txBody>
      </p:sp>
      <p:sp>
        <p:nvSpPr>
          <p:cNvPr id="123" name="Rectangle 56"/>
          <p:cNvSpPr>
            <a:spLocks noChangeArrowheads="1"/>
          </p:cNvSpPr>
          <p:nvPr/>
        </p:nvSpPr>
        <p:spPr bwMode="auto">
          <a:xfrm>
            <a:off x="7575376" y="1714484"/>
            <a:ext cx="381000" cy="34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B050"/>
                </a:solidFill>
              </a:rPr>
              <a:t>5</a:t>
            </a:r>
            <a:r>
              <a:rPr lang="ko-KR" altLang="en-US" sz="1600" dirty="0" smtClean="0">
                <a:solidFill>
                  <a:srgbClr val="00B050"/>
                </a:solidFill>
              </a:rPr>
              <a:t>층</a:t>
            </a:r>
            <a:endParaRPr lang="en-US" altLang="ko-KR" sz="1600" baseline="30000" dirty="0">
              <a:solidFill>
                <a:srgbClr val="00B05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236296" y="6163924"/>
            <a:ext cx="1370346" cy="140593"/>
            <a:chOff x="7381830" y="6240735"/>
            <a:chExt cx="1370346" cy="1405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Rectangle 52"/>
                <p:cNvSpPr>
                  <a:spLocks noChangeArrowheads="1"/>
                </p:cNvSpPr>
                <p:nvPr/>
              </p:nvSpPr>
              <p:spPr bwMode="auto">
                <a:xfrm>
                  <a:off x="7381830" y="6240735"/>
                  <a:ext cx="660437" cy="138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rgbClr val="FF0000"/>
                    </a:buClr>
                    <a:buSzPct val="90000"/>
                    <a:buFont typeface="Wingdings" panose="05000000000000000000" pitchFamily="2" charset="2"/>
                    <a:buChar char="l"/>
                    <a:defRPr kumimoji="1"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rgbClr val="000066"/>
                    </a:buClr>
                    <a:buSzPct val="75000"/>
                    <a:buFont typeface="Wingdings" panose="05000000000000000000" pitchFamily="2" charset="2"/>
                    <a:buChar char="q"/>
                    <a:defRPr kumimoji="1" sz="2000" b="1">
                      <a:solidFill>
                        <a:srgbClr val="000099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rgbClr val="9966FF"/>
                    </a:buClr>
                    <a:buSzPct val="75000"/>
                    <a:buFont typeface="Wingdings" panose="05000000000000000000" pitchFamily="2" charset="2"/>
                    <a:buChar char="l"/>
                    <a:defRPr kumimoji="1" b="1">
                      <a:solidFill>
                        <a:srgbClr val="A5002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1600" b="1">
                      <a:solidFill>
                        <a:srgbClr val="003300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900" b="0" dirty="0" smtClean="0">
                      <a:solidFill>
                        <a:srgbClr val="C00000"/>
                      </a:solidFill>
                    </a:rPr>
                    <a:t>k</a:t>
                  </a:r>
                  <a:r>
                    <a:rPr lang="ko-KR" altLang="en-US" sz="900" b="0" dirty="0" smtClean="0">
                      <a:solidFill>
                        <a:srgbClr val="C00000"/>
                      </a:solidFill>
                    </a:rPr>
                    <a:t>층</a:t>
                  </a:r>
                  <a14:m>
                    <m:oMath xmlns:m="http://schemas.openxmlformats.org/officeDocument/2006/math">
                      <m:r>
                        <a:rPr lang="en-US" altLang="ko-KR" sz="9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9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오</m:t>
                      </m:r>
                    </m:oMath>
                  </a14:m>
                  <a:r>
                    <a:rPr lang="ko-KR" altLang="en-US" sz="900" b="0" dirty="0" smtClean="0">
                      <a:solidFill>
                        <a:srgbClr val="C00000"/>
                      </a:solidFill>
                    </a:rPr>
                    <a:t>차성분</a:t>
                  </a:r>
                  <a:endParaRPr lang="en-US" altLang="ko-KR" sz="900" b="0" dirty="0" smtClean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25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81830" y="6240735"/>
                  <a:ext cx="660437" cy="138499"/>
                </a:xfrm>
                <a:prstGeom prst="rect">
                  <a:avLst/>
                </a:prstGeom>
                <a:blipFill>
                  <a:blip r:embed="rId13"/>
                  <a:stretch>
                    <a:fillRect l="-11111" t="-30435" r="-11111" b="-4782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Rectangle 52"/>
                <p:cNvSpPr>
                  <a:spLocks noChangeArrowheads="1"/>
                </p:cNvSpPr>
                <p:nvPr/>
              </p:nvSpPr>
              <p:spPr bwMode="auto">
                <a:xfrm>
                  <a:off x="8117387" y="6242829"/>
                  <a:ext cx="634789" cy="138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rgbClr val="FF0000"/>
                    </a:buClr>
                    <a:buSzPct val="90000"/>
                    <a:buFont typeface="Wingdings" panose="05000000000000000000" pitchFamily="2" charset="2"/>
                    <a:buChar char="l"/>
                    <a:defRPr kumimoji="1"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rgbClr val="000066"/>
                    </a:buClr>
                    <a:buSzPct val="75000"/>
                    <a:buFont typeface="Wingdings" panose="05000000000000000000" pitchFamily="2" charset="2"/>
                    <a:buChar char="q"/>
                    <a:defRPr kumimoji="1" sz="2000" b="1">
                      <a:solidFill>
                        <a:srgbClr val="000099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rgbClr val="9966FF"/>
                    </a:buClr>
                    <a:buSzPct val="75000"/>
                    <a:buFont typeface="Wingdings" panose="05000000000000000000" pitchFamily="2" charset="2"/>
                    <a:buChar char="l"/>
                    <a:defRPr kumimoji="1" b="1">
                      <a:solidFill>
                        <a:srgbClr val="A5002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1600" b="1">
                      <a:solidFill>
                        <a:srgbClr val="003300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ko-KR" altLang="en-US" sz="900" b="0" dirty="0">
                      <a:solidFill>
                        <a:srgbClr val="C00000"/>
                      </a:solidFill>
                    </a:rPr>
                    <a:t>이</a:t>
                  </a:r>
                  <a:r>
                    <a:rPr lang="ko-KR" altLang="en-US" sz="900" b="0" dirty="0" smtClean="0">
                      <a:solidFill>
                        <a:srgbClr val="C00000"/>
                      </a:solidFill>
                    </a:rPr>
                    <a:t>전 층</a:t>
                  </a:r>
                  <a14:m>
                    <m:oMath xmlns:m="http://schemas.openxmlformats.org/officeDocument/2006/math">
                      <m:r>
                        <a:rPr lang="en-US" altLang="ko-KR" sz="9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900" b="0" dirty="0" smtClean="0">
                      <a:solidFill>
                        <a:srgbClr val="C00000"/>
                      </a:solidFill>
                    </a:rPr>
                    <a:t>출력</a:t>
                  </a:r>
                  <a:endParaRPr lang="en-US" altLang="ko-KR" sz="900" b="0" dirty="0" smtClean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26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17387" y="6242829"/>
                  <a:ext cx="634789" cy="138499"/>
                </a:xfrm>
                <a:prstGeom prst="rect">
                  <a:avLst/>
                </a:prstGeom>
                <a:blipFill>
                  <a:blip r:embed="rId14"/>
                  <a:stretch>
                    <a:fillRect l="-11538" t="-30435" r="-11538" b="-5217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그룹 7"/>
          <p:cNvGrpSpPr/>
          <p:nvPr/>
        </p:nvGrpSpPr>
        <p:grpSpPr>
          <a:xfrm>
            <a:off x="6664580" y="4870895"/>
            <a:ext cx="1867860" cy="286297"/>
            <a:chOff x="6299429" y="4798887"/>
            <a:chExt cx="1867860" cy="2862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Rectangle 52"/>
                <p:cNvSpPr>
                  <a:spLocks noChangeArrowheads="1"/>
                </p:cNvSpPr>
                <p:nvPr/>
              </p:nvSpPr>
              <p:spPr bwMode="auto">
                <a:xfrm>
                  <a:off x="6299429" y="4808185"/>
                  <a:ext cx="487314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rgbClr val="FF0000"/>
                    </a:buClr>
                    <a:buSzPct val="90000"/>
                    <a:buFont typeface="Wingdings" panose="05000000000000000000" pitchFamily="2" charset="2"/>
                    <a:buChar char="l"/>
                    <a:defRPr kumimoji="1"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rgbClr val="000066"/>
                    </a:buClr>
                    <a:buSzPct val="75000"/>
                    <a:buFont typeface="Wingdings" panose="05000000000000000000" pitchFamily="2" charset="2"/>
                    <a:buChar char="q"/>
                    <a:defRPr kumimoji="1" sz="2000" b="1">
                      <a:solidFill>
                        <a:srgbClr val="000099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rgbClr val="9966FF"/>
                    </a:buClr>
                    <a:buSzPct val="75000"/>
                    <a:buFont typeface="Wingdings" panose="05000000000000000000" pitchFamily="2" charset="2"/>
                    <a:buChar char="l"/>
                    <a:defRPr kumimoji="1" b="1">
                      <a:solidFill>
                        <a:srgbClr val="A5002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1600" b="1">
                      <a:solidFill>
                        <a:srgbClr val="003300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ko-KR" altLang="en-US" sz="900" b="0" dirty="0" smtClean="0">
                      <a:solidFill>
                        <a:srgbClr val="C00000"/>
                      </a:solidFill>
                    </a:rPr>
                    <a:t>다음 층</a:t>
                  </a:r>
                  <a:endParaRPr lang="en-US" altLang="ko-KR" sz="900" b="0" dirty="0" smtClean="0">
                    <a:solidFill>
                      <a:srgbClr val="C00000"/>
                    </a:solidFill>
                  </a:endParaRP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en-US" altLang="ko-KR" sz="9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9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오</m:t>
                      </m:r>
                      <m:r>
                        <a:rPr lang="ko-KR" altLang="en-US" sz="9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차</m:t>
                      </m:r>
                    </m:oMath>
                  </a14:m>
                  <a:r>
                    <a:rPr lang="ko-KR" altLang="en-US" sz="900" b="0" dirty="0" smtClean="0">
                      <a:solidFill>
                        <a:srgbClr val="C00000"/>
                      </a:solidFill>
                    </a:rPr>
                    <a:t>성분</a:t>
                  </a:r>
                  <a:endParaRPr lang="en-US" altLang="ko-KR" sz="900" b="0" dirty="0" smtClean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28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99429" y="4808185"/>
                  <a:ext cx="48731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6250" t="-15556" r="-15000" b="-26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52"/>
                <p:cNvSpPr>
                  <a:spLocks noChangeArrowheads="1"/>
                </p:cNvSpPr>
                <p:nvPr/>
              </p:nvSpPr>
              <p:spPr bwMode="auto">
                <a:xfrm>
                  <a:off x="6832339" y="4808185"/>
                  <a:ext cx="403957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rgbClr val="FF0000"/>
                    </a:buClr>
                    <a:buSzPct val="90000"/>
                    <a:buFont typeface="Wingdings" panose="05000000000000000000" pitchFamily="2" charset="2"/>
                    <a:buChar char="l"/>
                    <a:defRPr kumimoji="1"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rgbClr val="000066"/>
                    </a:buClr>
                    <a:buSzPct val="75000"/>
                    <a:buFont typeface="Wingdings" panose="05000000000000000000" pitchFamily="2" charset="2"/>
                    <a:buChar char="q"/>
                    <a:defRPr kumimoji="1" sz="2000" b="1">
                      <a:solidFill>
                        <a:srgbClr val="000099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rgbClr val="9966FF"/>
                    </a:buClr>
                    <a:buSzPct val="75000"/>
                    <a:buFont typeface="Wingdings" panose="05000000000000000000" pitchFamily="2" charset="2"/>
                    <a:buChar char="l"/>
                    <a:defRPr kumimoji="1" b="1">
                      <a:solidFill>
                        <a:srgbClr val="A5002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1600" b="1">
                      <a:solidFill>
                        <a:srgbClr val="003300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ko-KR" altLang="en-US" sz="900" b="0" dirty="0" smtClean="0">
                      <a:solidFill>
                        <a:srgbClr val="C00000"/>
                      </a:solidFill>
                    </a:rPr>
                    <a:t>다음 층</a:t>
                  </a:r>
                  <a14:m>
                    <m:oMath xmlns:m="http://schemas.openxmlformats.org/officeDocument/2006/math">
                      <m:r>
                        <a:rPr lang="en-US" altLang="ko-KR" sz="9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ko-KR" sz="900" b="0" dirty="0" smtClean="0">
                    <a:solidFill>
                      <a:srgbClr val="C00000"/>
                    </a:solidFill>
                  </a:endParaRP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ko-KR" altLang="en-US" sz="900" b="0" dirty="0" smtClean="0">
                      <a:solidFill>
                        <a:srgbClr val="C00000"/>
                      </a:solidFill>
                    </a:rPr>
                    <a:t>가중치</a:t>
                  </a:r>
                  <a:endParaRPr lang="en-US" altLang="ko-KR" sz="900" b="0" dirty="0" smtClean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32339" y="4808185"/>
                  <a:ext cx="40395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7910" t="-15556" r="-10448" b="-26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52"/>
                <p:cNvSpPr>
                  <a:spLocks noChangeArrowheads="1"/>
                </p:cNvSpPr>
                <p:nvPr/>
              </p:nvSpPr>
              <p:spPr bwMode="auto">
                <a:xfrm>
                  <a:off x="7403297" y="4798887"/>
                  <a:ext cx="763992" cy="286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 latinLnBrk="1">
                    <a:spcBef>
                      <a:spcPct val="20000"/>
                    </a:spcBef>
                    <a:buClr>
                      <a:srgbClr val="FF0000"/>
                    </a:buClr>
                    <a:buSzPct val="90000"/>
                    <a:buFont typeface="Wingdings" panose="05000000000000000000" pitchFamily="2" charset="2"/>
                    <a:buChar char="l"/>
                    <a:defRPr kumimoji="1"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rgbClr val="000066"/>
                    </a:buClr>
                    <a:buSzPct val="75000"/>
                    <a:buFont typeface="Wingdings" panose="05000000000000000000" pitchFamily="2" charset="2"/>
                    <a:buChar char="q"/>
                    <a:defRPr kumimoji="1" sz="2000" b="1">
                      <a:solidFill>
                        <a:srgbClr val="000099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rgbClr val="9966FF"/>
                    </a:buClr>
                    <a:buSzPct val="75000"/>
                    <a:buFont typeface="Wingdings" panose="05000000000000000000" pitchFamily="2" charset="2"/>
                    <a:buChar char="l"/>
                    <a:defRPr kumimoji="1" b="1">
                      <a:solidFill>
                        <a:srgbClr val="A5002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1600" b="1">
                      <a:solidFill>
                        <a:srgbClr val="003300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14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900" b="0" u="sng" dirty="0" smtClean="0">
                      <a:solidFill>
                        <a:srgbClr val="FF0000"/>
                      </a:solidFill>
                    </a:rPr>
                    <a:t>k</a:t>
                  </a:r>
                  <a:r>
                    <a:rPr lang="ko-KR" altLang="en-US" sz="900" b="0" u="sng" dirty="0" smtClean="0">
                      <a:solidFill>
                        <a:srgbClr val="FF0000"/>
                      </a:solidFill>
                    </a:rPr>
                    <a:t>층</a:t>
                  </a:r>
                  <a14:m>
                    <m:oMath xmlns:m="http://schemas.openxmlformats.org/officeDocument/2006/math">
                      <m:r>
                        <a:rPr lang="en-US" altLang="ko-KR" sz="900" b="0" i="0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900" b="0" i="1" u="sng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출</m:t>
                      </m:r>
                    </m:oMath>
                  </a14:m>
                  <a:r>
                    <a:rPr lang="ko-KR" altLang="en-US" sz="900" b="0" u="sng" dirty="0" smtClean="0">
                      <a:solidFill>
                        <a:srgbClr val="FF0000"/>
                      </a:solidFill>
                    </a:rPr>
                    <a:t>력미분</a:t>
                  </a:r>
                  <a:endParaRPr lang="en-US" altLang="ko-KR" sz="900" b="0" u="sng" dirty="0" smtClean="0">
                    <a:solidFill>
                      <a:srgbClr val="FF0000"/>
                    </a:solidFill>
                  </a:endParaRPr>
                </a:p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  <m:r>
                        <a:rPr lang="en-US" altLang="ko-KR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900" b="0" u="sng" dirty="0" smtClean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0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03297" y="4798887"/>
                  <a:ext cx="763992" cy="286297"/>
                </a:xfrm>
                <a:prstGeom prst="rect">
                  <a:avLst/>
                </a:prstGeom>
                <a:blipFill>
                  <a:blip r:embed="rId17"/>
                  <a:stretch>
                    <a:fillRect l="-9600" t="-14894" r="-1600" b="-1702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1" name="직선 화살표 연결선 51"/>
          <p:cNvCxnSpPr>
            <a:cxnSpLocks noChangeShapeType="1"/>
            <a:stCxn id="46" idx="0"/>
            <a:endCxn id="46" idx="2"/>
          </p:cNvCxnSpPr>
          <p:nvPr/>
        </p:nvCxnSpPr>
        <p:spPr bwMode="auto">
          <a:xfrm rot="16200000" flipH="1">
            <a:off x="6844017" y="3230635"/>
            <a:ext cx="323351" cy="12700"/>
          </a:xfrm>
          <a:prstGeom prst="curvedConnector5">
            <a:avLst>
              <a:gd name="adj1" fmla="val -4931"/>
              <a:gd name="adj2" fmla="val 284457"/>
              <a:gd name="adj3" fmla="val 95067"/>
            </a:avLst>
          </a:prstGeom>
          <a:noFill/>
          <a:ln w="3175" algn="ctr">
            <a:solidFill>
              <a:srgbClr val="FF99CC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" name="직선 화살표 연결선 51"/>
          <p:cNvCxnSpPr>
            <a:cxnSpLocks noChangeShapeType="1"/>
            <a:stCxn id="73" idx="0"/>
            <a:endCxn id="73" idx="1"/>
          </p:cNvCxnSpPr>
          <p:nvPr/>
        </p:nvCxnSpPr>
        <p:spPr bwMode="auto">
          <a:xfrm rot="16200000" flipH="1" flipV="1">
            <a:off x="6173691" y="3517251"/>
            <a:ext cx="195628" cy="1027237"/>
          </a:xfrm>
          <a:prstGeom prst="curvedConnector4">
            <a:avLst>
              <a:gd name="adj1" fmla="val 24458"/>
              <a:gd name="adj2" fmla="val 63255"/>
            </a:avLst>
          </a:prstGeom>
          <a:noFill/>
          <a:ln w="3175" algn="ctr">
            <a:solidFill>
              <a:srgbClr val="FF99CC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" name="직선 화살표 연결선 51"/>
          <p:cNvCxnSpPr>
            <a:cxnSpLocks noChangeShapeType="1"/>
            <a:stCxn id="78" idx="3"/>
            <a:endCxn id="78" idx="2"/>
          </p:cNvCxnSpPr>
          <p:nvPr/>
        </p:nvCxnSpPr>
        <p:spPr bwMode="auto">
          <a:xfrm flipH="1">
            <a:off x="5018627" y="3302644"/>
            <a:ext cx="849517" cy="161675"/>
          </a:xfrm>
          <a:prstGeom prst="curvedConnector4">
            <a:avLst>
              <a:gd name="adj1" fmla="val 11891"/>
              <a:gd name="adj2" fmla="val 96711"/>
            </a:avLst>
          </a:prstGeom>
          <a:noFill/>
          <a:ln w="3175" algn="ctr">
            <a:solidFill>
              <a:srgbClr val="FF99CC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직선 화살표 연결선 51"/>
          <p:cNvCxnSpPr>
            <a:cxnSpLocks noChangeShapeType="1"/>
            <a:stCxn id="84" idx="0"/>
            <a:endCxn id="84" idx="1"/>
          </p:cNvCxnSpPr>
          <p:nvPr/>
        </p:nvCxnSpPr>
        <p:spPr bwMode="auto">
          <a:xfrm rot="16200000" flipH="1" flipV="1">
            <a:off x="4009512" y="3860360"/>
            <a:ext cx="195628" cy="933852"/>
          </a:xfrm>
          <a:prstGeom prst="curvedConnector4">
            <a:avLst>
              <a:gd name="adj1" fmla="val -2717"/>
              <a:gd name="adj2" fmla="val 24285"/>
            </a:avLst>
          </a:prstGeom>
          <a:noFill/>
          <a:ln w="3175" algn="ctr">
            <a:solidFill>
              <a:srgbClr val="FF99CC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직선 화살표 연결선 51"/>
          <p:cNvCxnSpPr>
            <a:cxnSpLocks noChangeShapeType="1"/>
            <a:stCxn id="91" idx="3"/>
            <a:endCxn id="91" idx="2"/>
          </p:cNvCxnSpPr>
          <p:nvPr/>
        </p:nvCxnSpPr>
        <p:spPr bwMode="auto">
          <a:xfrm flipH="1">
            <a:off x="2973245" y="3296801"/>
            <a:ext cx="849517" cy="161675"/>
          </a:xfrm>
          <a:prstGeom prst="curvedConnector4">
            <a:avLst>
              <a:gd name="adj1" fmla="val 23155"/>
              <a:gd name="adj2" fmla="val 116442"/>
            </a:avLst>
          </a:prstGeom>
          <a:noFill/>
          <a:ln w="3175" algn="ctr">
            <a:solidFill>
              <a:srgbClr val="FF99CC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7410998" y="1124744"/>
            <a:ext cx="1193450" cy="48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900" b="0" dirty="0" err="1" smtClean="0">
                <a:solidFill>
                  <a:srgbClr val="00B050"/>
                </a:solidFill>
              </a:rPr>
              <a:t>출력층</a:t>
            </a:r>
            <a:r>
              <a:rPr lang="en-US" altLang="ko-KR" sz="900" b="0" dirty="0" smtClean="0">
                <a:solidFill>
                  <a:srgbClr val="00B050"/>
                </a:solidFill>
              </a:rPr>
              <a:t>(4</a:t>
            </a:r>
            <a:r>
              <a:rPr lang="ko-KR" altLang="en-US" sz="900" b="0" dirty="0" smtClean="0">
                <a:solidFill>
                  <a:srgbClr val="00B050"/>
                </a:solidFill>
              </a:rPr>
              <a:t>층</a:t>
            </a:r>
            <a:r>
              <a:rPr lang="en-US" altLang="ko-KR" sz="900" b="0" dirty="0" smtClean="0">
                <a:solidFill>
                  <a:srgbClr val="00B050"/>
                </a:solidFill>
              </a:rPr>
              <a:t>)</a:t>
            </a:r>
            <a:r>
              <a:rPr lang="ko-KR" altLang="en-US" sz="900" b="0" dirty="0" smtClean="0">
                <a:solidFill>
                  <a:srgbClr val="00B050"/>
                </a:solidFill>
              </a:rPr>
              <a:t>의 출력을 </a:t>
            </a:r>
            <a:endParaRPr lang="en-US" altLang="ko-KR" sz="900" b="0" dirty="0" smtClean="0">
              <a:solidFill>
                <a:srgbClr val="00B05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900" b="0" dirty="0" smtClean="0">
                <a:solidFill>
                  <a:srgbClr val="00B050"/>
                </a:solidFill>
              </a:rPr>
              <a:t>받아서 </a:t>
            </a:r>
            <a:r>
              <a:rPr lang="en-US" altLang="ko-KR" sz="900" b="0" dirty="0" smtClean="0">
                <a:solidFill>
                  <a:srgbClr val="00B050"/>
                </a:solidFill>
              </a:rPr>
              <a:t>y-t</a:t>
            </a:r>
            <a:r>
              <a:rPr lang="ko-KR" altLang="en-US" sz="900" b="0" dirty="0" smtClean="0">
                <a:solidFill>
                  <a:srgbClr val="00B050"/>
                </a:solidFill>
              </a:rPr>
              <a:t>의 오차를 </a:t>
            </a:r>
            <a:endParaRPr lang="en-US" altLang="ko-KR" sz="900" b="0" dirty="0" smtClean="0">
              <a:solidFill>
                <a:srgbClr val="00B05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900" b="0" dirty="0" smtClean="0">
                <a:solidFill>
                  <a:srgbClr val="00B050"/>
                </a:solidFill>
              </a:rPr>
              <a:t>계산하는 추상적인 층</a:t>
            </a:r>
            <a:endParaRPr lang="en-US" altLang="ko-KR" sz="900" b="0" baseline="30000" dirty="0">
              <a:solidFill>
                <a:srgbClr val="00B050"/>
              </a:solidFill>
            </a:endParaRPr>
          </a:p>
        </p:txBody>
      </p:sp>
      <p:cxnSp>
        <p:nvCxnSpPr>
          <p:cNvPr id="5" name="직선 화살표 연결선 4"/>
          <p:cNvCxnSpPr>
            <a:stCxn id="97" idx="0"/>
            <a:endCxn id="63" idx="2"/>
          </p:cNvCxnSpPr>
          <p:nvPr/>
        </p:nvCxnSpPr>
        <p:spPr bwMode="auto">
          <a:xfrm flipH="1" flipV="1">
            <a:off x="8167330" y="2644953"/>
            <a:ext cx="280527" cy="463767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2327" y="5184671"/>
              <a:ext cx="3088091" cy="11246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88091">
                      <a:extLst>
                        <a:ext uri="{9D8B030D-6E8A-4147-A177-3AD203B41FA5}">
                          <a16:colId xmlns:a16="http://schemas.microsoft.com/office/drawing/2014/main" val="3288608740"/>
                        </a:ext>
                      </a:extLst>
                    </a:gridCol>
                  </a:tblGrid>
                  <a:tr h="24301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400" b="1" kern="1200" dirty="0" smtClean="0">
                              <a:solidFill>
                                <a:srgbClr val="0000FF"/>
                              </a:solidFill>
                              <a:latin typeface="+mn-ea"/>
                              <a:ea typeface="굴림" panose="020B0600000101010101" pitchFamily="50" charset="-127"/>
                              <a:cs typeface="+mn-cs"/>
                            </a:rPr>
                            <a:t>k</a:t>
                          </a:r>
                          <a:r>
                            <a:rPr kumimoji="1" lang="ko-KR" altLang="en-US" sz="1400" b="1" kern="1200" dirty="0">
                              <a:solidFill>
                                <a:srgbClr val="0000FF"/>
                              </a:solidFill>
                              <a:latin typeface="+mn-ea"/>
                              <a:ea typeface="굴림" panose="020B0600000101010101" pitchFamily="50" charset="-127"/>
                              <a:cs typeface="+mn-cs"/>
                            </a:rPr>
                            <a:t>층 가중치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400" b="1" i="1" kern="12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400" b="1" kern="12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  <a:cs typeface="+mn-cs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kumimoji="1" lang="en-US" altLang="ko-KR" sz="1400" b="1" kern="12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1" lang="en-US" altLang="ko-KR" sz="1400" b="1" kern="12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  <a:cs typeface="+mn-cs"/>
                                    </a:rPr>
                                    <m:t>𝒌</m:t>
                                  </m:r>
                                  <m:r>
                                    <a:rPr kumimoji="1" lang="en-US" altLang="ko-KR" sz="1400" b="1" kern="12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굴림" panose="020B0600000101010101" pitchFamily="50" charset="-127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ko-KR" altLang="en-US" sz="1400" b="1" kern="1200" dirty="0" smtClean="0">
                              <a:solidFill>
                                <a:srgbClr val="0000FF"/>
                              </a:solidFill>
                              <a:latin typeface="+mn-ea"/>
                              <a:ea typeface="굴림" panose="020B0600000101010101" pitchFamily="50" charset="-127"/>
                              <a:cs typeface="+mn-cs"/>
                            </a:rPr>
                            <a:t> 보정하기 위해서</a:t>
                          </a:r>
                          <a:r>
                            <a:rPr kumimoji="1" lang="en-US" altLang="ko-KR" sz="1400" b="1" kern="1200" dirty="0" smtClean="0">
                              <a:solidFill>
                                <a:srgbClr val="0000FF"/>
                              </a:solidFill>
                              <a:latin typeface="+mn-ea"/>
                              <a:ea typeface="굴림" panose="020B0600000101010101" pitchFamily="50" charset="-127"/>
                              <a:cs typeface="+mn-cs"/>
                            </a:rPr>
                            <a:t>, </a:t>
                          </a:r>
                          <a:r>
                            <a:rPr kumimoji="1" lang="ko-KR" altLang="en-US" sz="1400" b="1" kern="1200" dirty="0" smtClean="0">
                              <a:solidFill>
                                <a:srgbClr val="0000FF"/>
                              </a:solidFill>
                              <a:latin typeface="+mn-ea"/>
                              <a:ea typeface="굴림" panose="020B0600000101010101" pitchFamily="50" charset="-127"/>
                              <a:cs typeface="+mn-cs"/>
                            </a:rPr>
                            <a:t>즉</a:t>
                          </a:r>
                          <a:endParaRPr kumimoji="1" lang="en-US" altLang="ko-KR" sz="1400" b="1" kern="1200" dirty="0">
                            <a:solidFill>
                              <a:srgbClr val="0000FF"/>
                            </a:solidFill>
                            <a:latin typeface="+mn-ea"/>
                            <a:ea typeface="굴림" panose="020B0600000101010101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571704"/>
                      </a:ext>
                    </a:extLst>
                  </a:tr>
                  <a:tr h="3317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ko-KR" sz="1400" b="1" i="1" kern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1400" b="1" i="0" kern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  <a:cs typeface="+mn-cs"/>
                                      </a:rPr>
                                      <m:t>     </m:t>
                                    </m:r>
                                    <m:r>
                                      <a:rPr kumimoji="1" lang="en-US" altLang="ko-KR" sz="1400" b="1" kern="12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  <a:cs typeface="+mn-cs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kumimoji="1" lang="en-US" altLang="ko-KR" sz="1400" b="1" kern="12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1" lang="en-US" altLang="ko-KR" sz="1400" b="1" kern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  <a:cs typeface="+mn-cs"/>
                                      </a:rPr>
                                      <m:t>𝒌</m:t>
                                    </m:r>
                                    <m:r>
                                      <a:rPr kumimoji="1" lang="en-US" altLang="ko-KR" sz="1400" b="1" kern="12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kumimoji="1" lang="en-US" altLang="ko-KR" sz="1400" b="1" kern="120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1" lang="en-US" altLang="ko-KR" sz="1400" b="1" i="1" kern="12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1400" b="1" kern="12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  <a:cs typeface="+mn-cs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kumimoji="1" lang="en-US" altLang="ko-KR" sz="1400" b="1" kern="12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1" lang="en-US" altLang="ko-KR" sz="1400" b="1" kern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  <a:cs typeface="+mn-cs"/>
                                      </a:rPr>
                                      <m:t>𝒌</m:t>
                                    </m:r>
                                    <m:r>
                                      <a:rPr kumimoji="1" lang="en-US" altLang="ko-KR" sz="1400" b="1" kern="12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kumimoji="1" lang="en-US" altLang="ko-KR" sz="1400" b="1" kern="120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ko-KR" altLang="en-US" sz="1400" b="1" kern="120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  <a:cs typeface="+mn-cs"/>
                                  </a:rPr>
                                  <m:t>𝜶</m:t>
                                </m:r>
                                <m:r>
                                  <a:rPr kumimoji="1" lang="en-US" altLang="ko-KR" sz="1400" b="1" kern="120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굴림" panose="020B0600000101010101" pitchFamily="50" charset="-127"/>
                                    <a:cs typeface="+mn-cs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kumimoji="1" lang="en-US" altLang="ko-KR" sz="1400" b="1" i="1" kern="12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ko-KR" sz="1400" b="1" kern="12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kumimoji="1" lang="en-US" altLang="ko-KR" sz="1400" b="1" kern="12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  <a:cs typeface="+mn-cs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a:rPr kumimoji="1" lang="en-US" altLang="ko-KR" sz="1400" b="1" kern="12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굴림" panose="020B0600000101010101" pitchFamily="50" charset="-127"/>
                                        <a:cs typeface="+mn-cs"/>
                                      </a:rPr>
                                      <m:t>𝝏</m:t>
                                    </m:r>
                                    <m:sSup>
                                      <m:sSupPr>
                                        <m:ctrlPr>
                                          <a:rPr kumimoji="1" lang="en-US" altLang="ko-KR" sz="1400" b="1" i="1" kern="120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굴림" panose="020B0600000101010101" pitchFamily="50" charset="-127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ko-KR" sz="1400" b="1" kern="120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굴림" panose="020B0600000101010101" pitchFamily="50" charset="-127"/>
                                            <a:cs typeface="+mn-cs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kumimoji="1" lang="en-US" altLang="ko-KR" sz="1400" b="1" i="1" kern="120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anose="020B0600000101010101" pitchFamily="50" charset="-127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ko-KR" sz="1400" b="1" i="0" kern="1200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굴림" panose="020B0600000101010101" pitchFamily="50" charset="-127"/>
                                                <a:cs typeface="+mn-cs"/>
                                              </a:rPr>
                                              <m:t>𝐤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kumimoji="1" lang="en-US" altLang="ko-KR" sz="1400" b="1" kern="1200" dirty="0">
                            <a:solidFill>
                              <a:srgbClr val="0000FF"/>
                            </a:solidFill>
                            <a:latin typeface="+mn-ea"/>
                            <a:ea typeface="굴림" panose="020B0600000101010101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419475"/>
                      </a:ext>
                    </a:extLst>
                  </a:tr>
                  <a:tr h="24301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kumimoji="1" lang="ko-KR" altLang="en-US" sz="1400" b="1" kern="1200" dirty="0" err="1" smtClean="0">
                              <a:solidFill>
                                <a:srgbClr val="0000FF"/>
                              </a:solidFill>
                              <a:latin typeface="+mn-ea"/>
                              <a:ea typeface="굴림" panose="020B0600000101010101" pitchFamily="50" charset="-127"/>
                              <a:cs typeface="+mn-cs"/>
                            </a:rPr>
                            <a:t>를</a:t>
                          </a:r>
                          <a:r>
                            <a:rPr kumimoji="1" lang="ko-KR" altLang="en-US" sz="1400" b="1" kern="1200" dirty="0" smtClean="0">
                              <a:solidFill>
                                <a:srgbClr val="0000FF"/>
                              </a:solidFill>
                              <a:latin typeface="+mn-ea"/>
                              <a:ea typeface="굴림" panose="020B0600000101010101" pitchFamily="50" charset="-127"/>
                              <a:cs typeface="+mn-cs"/>
                            </a:rPr>
                            <a:t> </a:t>
                          </a:r>
                          <a:r>
                            <a:rPr kumimoji="1" lang="ko-KR" altLang="en-US" sz="1400" b="1" kern="1200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굴림" panose="020B0600000101010101" pitchFamily="50" charset="-127"/>
                              <a:cs typeface="+mn-cs"/>
                            </a:rPr>
                            <a:t>계산</a:t>
                          </a:r>
                          <a:r>
                            <a:rPr kumimoji="1" lang="ko-KR" altLang="en-US" sz="1400" b="1" kern="1200" dirty="0" smtClean="0">
                              <a:solidFill>
                                <a:srgbClr val="0000FF"/>
                              </a:solidFill>
                              <a:latin typeface="+mn-ea"/>
                              <a:ea typeface="굴림" panose="020B0600000101010101" pitchFamily="50" charset="-127"/>
                              <a:cs typeface="+mn-cs"/>
                            </a:rPr>
                            <a:t>하기 위해서</a:t>
                          </a:r>
                          <a:endParaRPr kumimoji="1" lang="ko-KR" altLang="en-US" sz="1400" b="1" kern="1200" dirty="0">
                            <a:solidFill>
                              <a:srgbClr val="0000FF"/>
                            </a:solidFill>
                            <a:latin typeface="+mn-ea"/>
                            <a:ea typeface="굴림" panose="020B0600000101010101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58881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167617"/>
                  </p:ext>
                </p:extLst>
              </p:nvPr>
            </p:nvGraphicFramePr>
            <p:xfrm>
              <a:off x="512327" y="5184671"/>
              <a:ext cx="3088091" cy="11246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88091">
                      <a:extLst>
                        <a:ext uri="{9D8B030D-6E8A-4147-A177-3AD203B41FA5}">
                          <a16:colId xmlns:a16="http://schemas.microsoft.com/office/drawing/2014/main" val="3288608740"/>
                        </a:ext>
                      </a:extLst>
                    </a:gridCol>
                  </a:tblGrid>
                  <a:tr h="31362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97" t="-1923" r="-394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571704"/>
                      </a:ext>
                    </a:extLst>
                  </a:tr>
                  <a:tr h="5062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97" t="-63855" r="-394" b="-722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41947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kumimoji="1" lang="ko-KR" altLang="en-US" sz="1400" b="1" kern="1200" dirty="0" err="1" smtClean="0">
                              <a:solidFill>
                                <a:srgbClr val="0000FF"/>
                              </a:solidFill>
                              <a:latin typeface="+mn-ea"/>
                              <a:ea typeface="굴림" panose="020B0600000101010101" pitchFamily="50" charset="-127"/>
                              <a:cs typeface="+mn-cs"/>
                            </a:rPr>
                            <a:t>를</a:t>
                          </a:r>
                          <a:r>
                            <a:rPr kumimoji="1" lang="ko-KR" altLang="en-US" sz="1400" b="1" kern="1200" dirty="0" smtClean="0">
                              <a:solidFill>
                                <a:srgbClr val="0000FF"/>
                              </a:solidFill>
                              <a:latin typeface="+mn-ea"/>
                              <a:ea typeface="굴림" panose="020B0600000101010101" pitchFamily="50" charset="-127"/>
                              <a:cs typeface="+mn-cs"/>
                            </a:rPr>
                            <a:t> </a:t>
                          </a:r>
                          <a:r>
                            <a:rPr kumimoji="1" lang="ko-KR" altLang="en-US" sz="1400" b="1" kern="1200" baseline="0" dirty="0" smtClean="0">
                              <a:solidFill>
                                <a:srgbClr val="0000FF"/>
                              </a:solidFill>
                              <a:latin typeface="+mn-ea"/>
                              <a:ea typeface="굴림" panose="020B0600000101010101" pitchFamily="50" charset="-127"/>
                              <a:cs typeface="+mn-cs"/>
                            </a:rPr>
                            <a:t>계산</a:t>
                          </a:r>
                          <a:r>
                            <a:rPr kumimoji="1" lang="ko-KR" altLang="en-US" sz="1400" b="1" kern="1200" dirty="0" smtClean="0">
                              <a:solidFill>
                                <a:srgbClr val="0000FF"/>
                              </a:solidFill>
                              <a:latin typeface="+mn-ea"/>
                              <a:ea typeface="굴림" panose="020B0600000101010101" pitchFamily="50" charset="-127"/>
                              <a:cs typeface="+mn-cs"/>
                            </a:rPr>
                            <a:t>하기 위해서</a:t>
                          </a:r>
                          <a:endParaRPr kumimoji="1" lang="ko-KR" altLang="en-US" sz="1400" b="1" kern="1200" dirty="0">
                            <a:solidFill>
                              <a:srgbClr val="0000FF"/>
                            </a:solidFill>
                            <a:latin typeface="+mn-ea"/>
                            <a:ea typeface="굴림" panose="020B0600000101010101" pitchFamily="50" charset="-127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58881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7" name="표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3084755"/>
                  </p:ext>
                </p:extLst>
              </p:nvPr>
            </p:nvGraphicFramePr>
            <p:xfrm>
              <a:off x="3923928" y="5124792"/>
              <a:ext cx="4679049" cy="10211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79049">
                      <a:extLst>
                        <a:ext uri="{9D8B030D-6E8A-4147-A177-3AD203B41FA5}">
                          <a16:colId xmlns:a16="http://schemas.microsoft.com/office/drawing/2014/main" val="181584568"/>
                        </a:ext>
                      </a:extLst>
                    </a:gridCol>
                  </a:tblGrid>
                  <a:tr h="51055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b="1" dirty="0" smtClean="0">
                              <a:solidFill>
                                <a:srgbClr val="FF0000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rPr>
                            <a:t>①</a:t>
                          </a:r>
                          <a:r>
                            <a:rPr lang="ko-KR" altLang="en-US" sz="1600" b="1" dirty="0" smtClean="0">
                              <a:solidFill>
                                <a:srgbClr val="0000FF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rPr>
                            <a:t> </a:t>
                          </a:r>
                          <a:r>
                            <a:rPr lang="en-US" altLang="ko-KR" sz="1600" b="1" dirty="0" smtClean="0">
                              <a:solidFill>
                                <a:srgbClr val="0000FF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rPr>
                            <a:t>k</a:t>
                          </a:r>
                          <a:r>
                            <a:rPr lang="ko-KR" altLang="en-US" sz="1600" b="1" dirty="0" smtClean="0">
                              <a:solidFill>
                                <a:srgbClr val="0000FF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rPr>
                            <a:t>층 </a:t>
                          </a:r>
                          <a:r>
                            <a:rPr lang="ko-KR" altLang="en-US" sz="1600" b="1" dirty="0" err="1" smtClean="0">
                              <a:solidFill>
                                <a:srgbClr val="0000FF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rPr>
                            <a:t>오차성분</a:t>
                          </a:r>
                          <a:r>
                            <a:rPr lang="ko-KR" altLang="en-US" sz="1600" b="1" dirty="0" smtClean="0">
                              <a:solidFill>
                                <a:srgbClr val="0000FF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rPr>
                            <a:t> </a:t>
                          </a:r>
                          <a:r>
                            <a:rPr lang="ko-KR" altLang="en-US" sz="1600" b="1" dirty="0" smtClean="0">
                              <a:solidFill>
                                <a:srgbClr val="0000FF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rPr>
                            <a:t>계산 </a:t>
                          </a:r>
                          <a:r>
                            <a:rPr lang="en-US" altLang="ko-KR" sz="1600" b="1" dirty="0" smtClean="0">
                              <a:solidFill>
                                <a:srgbClr val="0000FF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1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16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6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  <m:sup>
                                  <m:r>
                                    <a:rPr lang="en-US" altLang="ko-KR" sz="16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6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ko-KR" sz="16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6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6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ko-KR" sz="16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6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6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)′</m:t>
                                  </m:r>
                                </m:sup>
                              </m:sSup>
                            </m:oMath>
                          </a14:m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1571704"/>
                      </a:ext>
                    </a:extLst>
                  </a:tr>
                  <a:tr h="51055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b="1" dirty="0" smtClean="0">
                              <a:solidFill>
                                <a:srgbClr val="FF0000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rPr>
                            <a:t>②</a:t>
                          </a:r>
                          <a:r>
                            <a:rPr lang="ko-KR" altLang="en-US" sz="1600" b="1" dirty="0" smtClean="0">
                              <a:solidFill>
                                <a:srgbClr val="0000FF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rPr>
                            <a:t> </a:t>
                          </a:r>
                          <a:r>
                            <a:rPr lang="en-US" altLang="ko-KR" sz="1600" b="1" dirty="0" smtClean="0">
                              <a:solidFill>
                                <a:srgbClr val="0000FF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rPr>
                            <a:t>k</a:t>
                          </a:r>
                          <a:r>
                            <a:rPr lang="ko-KR" altLang="en-US" sz="1600" b="1" dirty="0">
                              <a:solidFill>
                                <a:srgbClr val="0000FF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rPr>
                            <a:t>층 가중치 보정 </a:t>
                          </a:r>
                          <a:r>
                            <a:rPr lang="en-US" altLang="ko-KR" sz="1600" b="1" dirty="0" smtClean="0">
                              <a:solidFill>
                                <a:srgbClr val="0000FF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sz="16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16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6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ko-KR" sz="16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1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16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6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ko-KR" sz="16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1600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ko-KR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ko-KR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  <m:sup>
                                  <m: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6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ko-KR" sz="16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58881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7" name="표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3084755"/>
                  </p:ext>
                </p:extLst>
              </p:nvPr>
            </p:nvGraphicFramePr>
            <p:xfrm>
              <a:off x="3923928" y="5124792"/>
              <a:ext cx="4679049" cy="10211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79049">
                      <a:extLst>
                        <a:ext uri="{9D8B030D-6E8A-4147-A177-3AD203B41FA5}">
                          <a16:colId xmlns:a16="http://schemas.microsoft.com/office/drawing/2014/main" val="181584568"/>
                        </a:ext>
                      </a:extLst>
                    </a:gridCol>
                  </a:tblGrid>
                  <a:tr h="5105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b="-9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571704"/>
                      </a:ext>
                    </a:extLst>
                  </a:tr>
                  <a:tr h="5105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t="-10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588818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직선 화살표 연결선 5"/>
          <p:cNvCxnSpPr/>
          <p:nvPr/>
        </p:nvCxnSpPr>
        <p:spPr bwMode="auto">
          <a:xfrm>
            <a:off x="6234604" y="5517232"/>
            <a:ext cx="1340772" cy="21602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866" name="직선 화살표 연결선 94"/>
          <p:cNvCxnSpPr>
            <a:cxnSpLocks noChangeShapeType="1"/>
            <a:stCxn id="39" idx="3"/>
          </p:cNvCxnSpPr>
          <p:nvPr/>
        </p:nvCxnSpPr>
        <p:spPr bwMode="auto">
          <a:xfrm>
            <a:off x="5950442" y="2486789"/>
            <a:ext cx="284162" cy="578433"/>
          </a:xfrm>
          <a:prstGeom prst="straightConnector1">
            <a:avLst/>
          </a:prstGeom>
          <a:noFill/>
          <a:ln w="9525" algn="ctr">
            <a:solidFill>
              <a:srgbClr val="009900"/>
            </a:solidFill>
            <a:round/>
            <a:headEnd type="diamond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825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descr="흰색 대리석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딥러닝의</a:t>
            </a:r>
            <a:r>
              <a:rPr lang="ko-KR" altLang="en-US" dirty="0"/>
              <a:t> 시작 </a:t>
            </a:r>
            <a:r>
              <a:rPr lang="en-US" altLang="ko-KR" dirty="0"/>
              <a:t>- </a:t>
            </a:r>
            <a:r>
              <a:rPr lang="ko-KR" altLang="en-US" dirty="0"/>
              <a:t>다층 신경망 </a:t>
            </a:r>
            <a:r>
              <a:rPr lang="en-US" altLang="ko-KR" sz="2000" dirty="0">
                <a:solidFill>
                  <a:srgbClr val="2A7026"/>
                </a:solidFill>
              </a:rPr>
              <a:t>(</a:t>
            </a:r>
            <a:r>
              <a:rPr lang="ko-KR" altLang="en-US" sz="2000" dirty="0" err="1">
                <a:solidFill>
                  <a:srgbClr val="2A7026"/>
                </a:solidFill>
              </a:rPr>
              <a:t>오차역전파</a:t>
            </a:r>
            <a:r>
              <a:rPr lang="en-US" altLang="ko-KR" sz="2000" dirty="0">
                <a:solidFill>
                  <a:srgbClr val="2A7026"/>
                </a:solidFill>
              </a:rPr>
              <a:t>-</a:t>
            </a:r>
            <a:r>
              <a:rPr lang="ko-KR" altLang="en-US" sz="2000" dirty="0">
                <a:solidFill>
                  <a:srgbClr val="2A7026"/>
                </a:solidFill>
              </a:rPr>
              <a:t>수학적 유도</a:t>
            </a:r>
            <a:r>
              <a:rPr lang="en-US" altLang="ko-KR" sz="2000" dirty="0">
                <a:solidFill>
                  <a:srgbClr val="2A7026"/>
                </a:solidFill>
              </a:rPr>
              <a:t>)</a:t>
            </a:r>
            <a:r>
              <a:rPr lang="ko-KR" altLang="en-US" dirty="0">
                <a:solidFill>
                  <a:srgbClr val="2A7026"/>
                </a:solidFill>
              </a:rPr>
              <a:t> </a:t>
            </a:r>
            <a:endParaRPr lang="ko-KR" altLang="en-US" dirty="0"/>
          </a:p>
        </p:txBody>
      </p:sp>
      <p:sp>
        <p:nvSpPr>
          <p:cNvPr id="35843" name="Oval 5"/>
          <p:cNvSpPr>
            <a:spLocks noChangeArrowheads="1"/>
          </p:cNvSpPr>
          <p:nvPr/>
        </p:nvSpPr>
        <p:spPr bwMode="auto">
          <a:xfrm>
            <a:off x="4357736" y="2028825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CC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5844" name="Oval 8"/>
          <p:cNvSpPr>
            <a:spLocks noChangeArrowheads="1"/>
          </p:cNvSpPr>
          <p:nvPr/>
        </p:nvSpPr>
        <p:spPr bwMode="auto">
          <a:xfrm>
            <a:off x="2631967" y="202331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CC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5845" name="Oval 11"/>
          <p:cNvSpPr>
            <a:spLocks noChangeArrowheads="1"/>
          </p:cNvSpPr>
          <p:nvPr/>
        </p:nvSpPr>
        <p:spPr bwMode="auto">
          <a:xfrm>
            <a:off x="1294334" y="2138630"/>
            <a:ext cx="301090" cy="301090"/>
          </a:xfrm>
          <a:prstGeom prst="ellips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35846" name="AutoShape 21"/>
          <p:cNvCxnSpPr>
            <a:cxnSpLocks noChangeShapeType="1"/>
            <a:stCxn id="35845" idx="6"/>
            <a:endCxn id="35844" idx="2"/>
          </p:cNvCxnSpPr>
          <p:nvPr/>
        </p:nvCxnSpPr>
        <p:spPr bwMode="auto">
          <a:xfrm>
            <a:off x="1595424" y="2289175"/>
            <a:ext cx="1036543" cy="839"/>
          </a:xfrm>
          <a:prstGeom prst="straightConnector1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7" name="AutoShape 47"/>
          <p:cNvCxnSpPr>
            <a:cxnSpLocks noChangeShapeType="1"/>
            <a:stCxn id="35843" idx="6"/>
            <a:endCxn id="39" idx="2"/>
          </p:cNvCxnSpPr>
          <p:nvPr/>
        </p:nvCxnSpPr>
        <p:spPr bwMode="auto">
          <a:xfrm>
            <a:off x="4891136" y="2295525"/>
            <a:ext cx="981191" cy="2679"/>
          </a:xfrm>
          <a:prstGeom prst="straightConnector1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8" name="AutoShape 53"/>
          <p:cNvCxnSpPr>
            <a:cxnSpLocks noChangeShapeType="1"/>
            <a:stCxn id="35852" idx="3"/>
            <a:endCxn id="35845" idx="2"/>
          </p:cNvCxnSpPr>
          <p:nvPr/>
        </p:nvCxnSpPr>
        <p:spPr bwMode="auto">
          <a:xfrm flipV="1">
            <a:off x="897811" y="2289175"/>
            <a:ext cx="396523" cy="1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9" name="Rectangle 57"/>
          <p:cNvSpPr>
            <a:spLocks noChangeArrowheads="1"/>
          </p:cNvSpPr>
          <p:nvPr/>
        </p:nvSpPr>
        <p:spPr bwMode="auto">
          <a:xfrm>
            <a:off x="3764742" y="1894847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W</a:t>
            </a:r>
            <a:r>
              <a:rPr lang="en-US" altLang="ko-KR" sz="1600" baseline="30000" dirty="0" smtClean="0">
                <a:solidFill>
                  <a:schemeClr val="tx1"/>
                </a:solidFill>
              </a:rPr>
              <a:t>(3)</a:t>
            </a:r>
            <a:endParaRPr lang="en-US" altLang="ko-KR" sz="1600" baseline="30000" dirty="0">
              <a:solidFill>
                <a:schemeClr val="tx1"/>
              </a:solidFill>
            </a:endParaRPr>
          </a:p>
        </p:txBody>
      </p:sp>
      <p:cxnSp>
        <p:nvCxnSpPr>
          <p:cNvPr id="35850" name="AutoShape 27"/>
          <p:cNvCxnSpPr>
            <a:cxnSpLocks noChangeShapeType="1"/>
            <a:stCxn id="35844" idx="6"/>
            <a:endCxn id="35843" idx="2"/>
          </p:cNvCxnSpPr>
          <p:nvPr/>
        </p:nvCxnSpPr>
        <p:spPr bwMode="auto">
          <a:xfrm>
            <a:off x="3165367" y="2290014"/>
            <a:ext cx="1192369" cy="5511"/>
          </a:xfrm>
          <a:prstGeom prst="straightConnector1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1" name="Rectangle 56"/>
          <p:cNvSpPr>
            <a:spLocks noChangeArrowheads="1"/>
          </p:cNvSpPr>
          <p:nvPr/>
        </p:nvSpPr>
        <p:spPr bwMode="auto">
          <a:xfrm>
            <a:off x="2036550" y="1930107"/>
            <a:ext cx="381000" cy="34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W</a:t>
            </a:r>
            <a:r>
              <a:rPr lang="en-US" altLang="ko-KR" sz="1600" baseline="30000" dirty="0" smtClean="0">
                <a:solidFill>
                  <a:schemeClr val="tx1"/>
                </a:solidFill>
              </a:rPr>
              <a:t>(2)</a:t>
            </a:r>
            <a:endParaRPr lang="en-US" altLang="ko-KR" sz="1600" baseline="30000" dirty="0">
              <a:solidFill>
                <a:schemeClr val="tx1"/>
              </a:solidFill>
            </a:endParaRPr>
          </a:p>
        </p:txBody>
      </p:sp>
      <p:sp>
        <p:nvSpPr>
          <p:cNvPr id="35852" name="Rectangle 52"/>
          <p:cNvSpPr>
            <a:spLocks noChangeArrowheads="1"/>
          </p:cNvSpPr>
          <p:nvPr/>
        </p:nvSpPr>
        <p:spPr bwMode="auto">
          <a:xfrm>
            <a:off x="611560" y="2170890"/>
            <a:ext cx="286251" cy="236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x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35855" name="직선 화살표 연결선 51"/>
          <p:cNvCxnSpPr>
            <a:cxnSpLocks noChangeShapeType="1"/>
            <a:stCxn id="37" idx="0"/>
            <a:endCxn id="35844" idx="6"/>
          </p:cNvCxnSpPr>
          <p:nvPr/>
        </p:nvCxnSpPr>
        <p:spPr bwMode="auto">
          <a:xfrm rot="16200000" flipV="1">
            <a:off x="3251890" y="2203492"/>
            <a:ext cx="21259" cy="194303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3" name="Rectangle 57"/>
          <p:cNvSpPr>
            <a:spLocks noChangeArrowheads="1"/>
          </p:cNvSpPr>
          <p:nvPr/>
        </p:nvSpPr>
        <p:spPr bwMode="auto">
          <a:xfrm>
            <a:off x="5348918" y="19161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W</a:t>
            </a:r>
            <a:r>
              <a:rPr lang="en-US" altLang="ko-KR" sz="1600" baseline="30000" dirty="0" smtClean="0">
                <a:solidFill>
                  <a:schemeClr val="tx1"/>
                </a:solidFill>
              </a:rPr>
              <a:t>(4)</a:t>
            </a:r>
            <a:endParaRPr lang="en-US" altLang="ko-KR" sz="1600" baseline="30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52"/>
              <p:cNvSpPr>
                <a:spLocks noChangeArrowheads="1"/>
              </p:cNvSpPr>
              <p:nvPr/>
            </p:nvSpPr>
            <p:spPr bwMode="auto">
              <a:xfrm>
                <a:off x="3170231" y="2311273"/>
                <a:ext cx="378877" cy="265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7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0231" y="2311273"/>
                <a:ext cx="378877" cy="265063"/>
              </a:xfrm>
              <a:prstGeom prst="rect">
                <a:avLst/>
              </a:prstGeom>
              <a:blipFill>
                <a:blip r:embed="rId2"/>
                <a:stretch>
                  <a:fillRect l="-16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5872327" y="203150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CC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1" name="AutoShape 53"/>
          <p:cNvCxnSpPr>
            <a:cxnSpLocks noChangeShapeType="1"/>
            <a:stCxn id="39" idx="6"/>
            <a:endCxn id="35853" idx="1"/>
          </p:cNvCxnSpPr>
          <p:nvPr/>
        </p:nvCxnSpPr>
        <p:spPr bwMode="auto">
          <a:xfrm>
            <a:off x="6405727" y="2298204"/>
            <a:ext cx="474538" cy="419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52"/>
              <p:cNvSpPr>
                <a:spLocks noChangeArrowheads="1"/>
              </p:cNvSpPr>
              <p:nvPr/>
            </p:nvSpPr>
            <p:spPr bwMode="auto">
              <a:xfrm>
                <a:off x="6025738" y="3711079"/>
                <a:ext cx="2769339" cy="654025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/>
            </p:spPr>
            <p:txBody>
              <a:bodyPr wrap="none" lIns="36000" r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sz="1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1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(4)′</m:t>
                          </m:r>
                        </m:sup>
                      </m:sSup>
                    </m:oMath>
                  </m:oMathPara>
                </a14:m>
                <a:endParaRPr lang="en-US" altLang="ko-KR" sz="1200" b="0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=−0.4239</m:t>
                      </m:r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0.5761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×(1−0.5761)</m:t>
                      </m:r>
                    </m:oMath>
                  </m:oMathPara>
                </a14:m>
                <a:endParaRPr lang="en-US" altLang="ko-KR" sz="1200" b="0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=−0.1035</m:t>
                      </m:r>
                    </m:oMath>
                  </m:oMathPara>
                </a14:m>
                <a:endParaRPr lang="en-US" altLang="ko-KR" sz="1200" b="0" dirty="0">
                  <a:solidFill>
                    <a:srgbClr val="00B05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6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5738" y="3711079"/>
                <a:ext cx="2769339" cy="654025"/>
              </a:xfrm>
              <a:prstGeom prst="rect">
                <a:avLst/>
              </a:prstGeom>
              <a:blipFill>
                <a:blip r:embed="rId3"/>
                <a:stretch>
                  <a:fillRect l="-659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51"/>
          <p:cNvCxnSpPr>
            <a:cxnSpLocks noChangeShapeType="1"/>
            <a:stCxn id="63" idx="2"/>
            <a:endCxn id="46" idx="0"/>
          </p:cNvCxnSpPr>
          <p:nvPr/>
        </p:nvCxnSpPr>
        <p:spPr bwMode="auto">
          <a:xfrm rot="5400000">
            <a:off x="7318146" y="2945198"/>
            <a:ext cx="858143" cy="673618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직선 화살표 연결선 51"/>
          <p:cNvCxnSpPr>
            <a:cxnSpLocks noChangeShapeType="1"/>
            <a:stCxn id="46" idx="2"/>
            <a:endCxn id="73" idx="0"/>
          </p:cNvCxnSpPr>
          <p:nvPr/>
        </p:nvCxnSpPr>
        <p:spPr bwMode="auto">
          <a:xfrm rot="5400000">
            <a:off x="7255792" y="4466110"/>
            <a:ext cx="255623" cy="53610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Rectangle 52"/>
          <p:cNvSpPr>
            <a:spLocks noChangeArrowheads="1"/>
          </p:cNvSpPr>
          <p:nvPr/>
        </p:nvSpPr>
        <p:spPr bwMode="auto">
          <a:xfrm>
            <a:off x="683568" y="3469793"/>
            <a:ext cx="428414" cy="39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7" name="Rectangle 57"/>
          <p:cNvSpPr>
            <a:spLocks noChangeArrowheads="1"/>
          </p:cNvSpPr>
          <p:nvPr/>
        </p:nvSpPr>
        <p:spPr bwMode="auto">
          <a:xfrm>
            <a:off x="8041518" y="2922001"/>
            <a:ext cx="859831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오차역전파</a:t>
            </a:r>
            <a:endParaRPr lang="en-US" altLang="ko-KR" sz="1200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endParaRPr lang="en-US" altLang="ko-KR" sz="1200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52"/>
              <p:cNvSpPr>
                <a:spLocks noChangeArrowheads="1"/>
              </p:cNvSpPr>
              <p:nvPr/>
            </p:nvSpPr>
            <p:spPr bwMode="auto">
              <a:xfrm>
                <a:off x="7380312" y="2403207"/>
                <a:ext cx="1407427" cy="44972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006600"/>
                </a:solidFill>
              </a:ln>
              <a:extLst/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0.5761−1.0</m:t>
                      </m:r>
                    </m:oMath>
                  </m:oMathPara>
                </a14:m>
                <a:endParaRPr lang="en-US" altLang="ko-KR" sz="1200" b="0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=−0.4239</m:t>
                      </m:r>
                    </m:oMath>
                  </m:oMathPara>
                </a14:m>
                <a:endParaRPr lang="en-US" altLang="ko-KR" sz="1200" b="0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0312" y="2403207"/>
                <a:ext cx="1407427" cy="449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6600"/>
                </a:solidFill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57"/>
          <p:cNvSpPr>
            <a:spLocks noChangeArrowheads="1"/>
          </p:cNvSpPr>
          <p:nvPr/>
        </p:nvSpPr>
        <p:spPr bwMode="auto">
          <a:xfrm>
            <a:off x="7438038" y="2989234"/>
            <a:ext cx="518338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0" dirty="0" smtClean="0">
                <a:solidFill>
                  <a:srgbClr val="0070C0"/>
                </a:solidFill>
              </a:rPr>
              <a:t>W</a:t>
            </a:r>
            <a:r>
              <a:rPr lang="en-US" altLang="ko-KR" sz="1200" b="0" baseline="30000" dirty="0" smtClean="0">
                <a:solidFill>
                  <a:srgbClr val="0070C0"/>
                </a:solidFill>
              </a:rPr>
              <a:t>(5)</a:t>
            </a:r>
            <a:r>
              <a:rPr lang="en-US" altLang="ko-KR" sz="1200" b="0" dirty="0" smtClean="0">
                <a:solidFill>
                  <a:srgbClr val="0070C0"/>
                </a:solidFill>
              </a:rPr>
              <a:t>=1</a:t>
            </a:r>
            <a:endParaRPr lang="en-US" altLang="ko-KR" sz="1200" b="0" dirty="0">
              <a:solidFill>
                <a:srgbClr val="0070C0"/>
              </a:solidFill>
            </a:endParaRPr>
          </a:p>
        </p:txBody>
      </p:sp>
      <p:cxnSp>
        <p:nvCxnSpPr>
          <p:cNvPr id="69" name="직선 화살표 연결선 51"/>
          <p:cNvCxnSpPr>
            <a:cxnSpLocks noChangeShapeType="1"/>
            <a:stCxn id="70" idx="0"/>
            <a:endCxn id="35843" idx="6"/>
          </p:cNvCxnSpPr>
          <p:nvPr/>
        </p:nvCxnSpPr>
        <p:spPr bwMode="auto">
          <a:xfrm rot="16200000" flipV="1">
            <a:off x="4975960" y="2210702"/>
            <a:ext cx="23243" cy="192890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52"/>
              <p:cNvSpPr>
                <a:spLocks noChangeArrowheads="1"/>
              </p:cNvSpPr>
              <p:nvPr/>
            </p:nvSpPr>
            <p:spPr bwMode="auto">
              <a:xfrm>
                <a:off x="4894587" y="2318768"/>
                <a:ext cx="378877" cy="265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0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4587" y="2318768"/>
                <a:ext cx="378877" cy="265063"/>
              </a:xfrm>
              <a:prstGeom prst="rect">
                <a:avLst/>
              </a:prstGeom>
              <a:blipFill>
                <a:blip r:embed="rId5"/>
                <a:stretch>
                  <a:fillRect l="-16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51"/>
          <p:cNvCxnSpPr>
            <a:cxnSpLocks noChangeShapeType="1"/>
            <a:stCxn id="72" idx="0"/>
            <a:endCxn id="35845" idx="6"/>
          </p:cNvCxnSpPr>
          <p:nvPr/>
        </p:nvCxnSpPr>
        <p:spPr bwMode="auto">
          <a:xfrm rot="16200000" flipV="1">
            <a:off x="1729771" y="2154829"/>
            <a:ext cx="17545" cy="286237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52"/>
              <p:cNvSpPr>
                <a:spLocks noChangeArrowheads="1"/>
              </p:cNvSpPr>
              <p:nvPr/>
            </p:nvSpPr>
            <p:spPr bwMode="auto">
              <a:xfrm>
                <a:off x="1547664" y="2306720"/>
                <a:ext cx="667994" cy="265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2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2306720"/>
                <a:ext cx="667994" cy="265063"/>
              </a:xfrm>
              <a:prstGeom prst="rect">
                <a:avLst/>
              </a:prstGeom>
              <a:blipFill>
                <a:blip r:embed="rId6"/>
                <a:stretch>
                  <a:fillRect l="-9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52"/>
              <p:cNvSpPr>
                <a:spLocks noChangeArrowheads="1"/>
              </p:cNvSpPr>
              <p:nvPr/>
            </p:nvSpPr>
            <p:spPr bwMode="auto">
              <a:xfrm>
                <a:off x="6181155" y="4620727"/>
                <a:ext cx="2351285" cy="65883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/>
            </p:spPr>
            <p:txBody>
              <a:bodyPr wrap="none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2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2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2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12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−0.1035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0.5112</m:t>
                      </m:r>
                    </m:oMath>
                  </m:oMathPara>
                </a14:m>
                <a:endParaRPr lang="en-US" altLang="ko-KR" sz="1200" b="0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=0.6265</m:t>
                      </m:r>
                    </m:oMath>
                  </m:oMathPara>
                </a14:m>
                <a:endParaRPr lang="en-US" altLang="ko-KR" sz="1200" b="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1155" y="4620727"/>
                <a:ext cx="2351285" cy="6588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51"/>
          <p:cNvCxnSpPr>
            <a:cxnSpLocks noChangeShapeType="1"/>
            <a:stCxn id="76" idx="0"/>
            <a:endCxn id="39" idx="6"/>
          </p:cNvCxnSpPr>
          <p:nvPr/>
        </p:nvCxnSpPr>
        <p:spPr bwMode="auto">
          <a:xfrm rot="16200000" flipV="1">
            <a:off x="6478022" y="2225909"/>
            <a:ext cx="20564" cy="165153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52"/>
              <p:cNvSpPr>
                <a:spLocks noChangeArrowheads="1"/>
              </p:cNvSpPr>
              <p:nvPr/>
            </p:nvSpPr>
            <p:spPr bwMode="auto">
              <a:xfrm>
                <a:off x="6381441" y="2318768"/>
                <a:ext cx="378877" cy="265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6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1441" y="2318768"/>
                <a:ext cx="378877" cy="265063"/>
              </a:xfrm>
              <a:prstGeom prst="rect">
                <a:avLst/>
              </a:prstGeom>
              <a:blipFill>
                <a:blip r:embed="rId8"/>
                <a:stretch>
                  <a:fillRect l="-16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52"/>
              <p:cNvSpPr>
                <a:spLocks noChangeArrowheads="1"/>
              </p:cNvSpPr>
              <p:nvPr/>
            </p:nvSpPr>
            <p:spPr bwMode="auto">
              <a:xfrm>
                <a:off x="3731580" y="2955732"/>
                <a:ext cx="3140722" cy="634395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/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sz="1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1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(3)′</m:t>
                          </m:r>
                        </m:sup>
                      </m:sSup>
                    </m:oMath>
                  </m:oMathPara>
                </a14:m>
                <a:endParaRPr lang="en-US" altLang="ko-KR" sz="1200" b="0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−0.1035</m:t>
                      </m:r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0.6265</m:t>
                      </m:r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0.5112×</m:t>
                      </m:r>
                      <m:d>
                        <m:dPr>
                          <m:ctrlPr>
                            <a:rPr lang="en-US" altLang="ko-KR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1−0.5112</m:t>
                          </m:r>
                        </m:e>
                      </m:d>
                    </m:oMath>
                  </m:oMathPara>
                </a14:m>
                <a:endParaRPr lang="en-US" altLang="ko-KR" sz="1200" b="0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=−0.0162</m:t>
                      </m:r>
                    </m:oMath>
                  </m:oMathPara>
                </a14:m>
                <a:endParaRPr lang="en-US" altLang="ko-KR" sz="12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1580" y="2955732"/>
                <a:ext cx="3140722" cy="634395"/>
              </a:xfrm>
              <a:prstGeom prst="rect">
                <a:avLst/>
              </a:prstGeom>
              <a:blipFill>
                <a:blip r:embed="rId9"/>
                <a:stretch>
                  <a:fillRect l="-58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94"/>
          <p:cNvCxnSpPr>
            <a:cxnSpLocks noChangeShapeType="1"/>
            <a:stCxn id="35843" idx="3"/>
          </p:cNvCxnSpPr>
          <p:nvPr/>
        </p:nvCxnSpPr>
        <p:spPr bwMode="auto">
          <a:xfrm flipH="1">
            <a:off x="3918195" y="2484110"/>
            <a:ext cx="517656" cy="505124"/>
          </a:xfrm>
          <a:prstGeom prst="straightConnector1">
            <a:avLst/>
          </a:prstGeom>
          <a:noFill/>
          <a:ln w="9525" algn="ctr">
            <a:solidFill>
              <a:srgbClr val="009900"/>
            </a:solidFill>
            <a:round/>
            <a:headEnd type="diamond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직선 화살표 연결선 51"/>
          <p:cNvCxnSpPr>
            <a:cxnSpLocks noChangeShapeType="1"/>
            <a:stCxn id="73" idx="1"/>
          </p:cNvCxnSpPr>
          <p:nvPr/>
        </p:nvCxnSpPr>
        <p:spPr bwMode="auto">
          <a:xfrm rot="10800000">
            <a:off x="5751349" y="3590127"/>
            <a:ext cx="429806" cy="1360018"/>
          </a:xfrm>
          <a:prstGeom prst="curvedConnector2">
            <a:avLst/>
          </a:prstGeom>
          <a:noFill/>
          <a:ln w="19050" algn="ctr">
            <a:solidFill>
              <a:srgbClr val="FF000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52"/>
              <p:cNvSpPr>
                <a:spLocks noChangeArrowheads="1"/>
              </p:cNvSpPr>
              <p:nvPr/>
            </p:nvSpPr>
            <p:spPr bwMode="auto">
              <a:xfrm>
                <a:off x="3587594" y="4639518"/>
                <a:ext cx="2239322" cy="63920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/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2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2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2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12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−0.0162</m:t>
                      </m:r>
                      <m:r>
                        <a:rPr lang="en-US" altLang="ko-KR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0.4477</m:t>
                      </m:r>
                    </m:oMath>
                  </m:oMathPara>
                </a14:m>
                <a:endParaRPr lang="en-US" altLang="ko-KR" sz="1200" b="0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=0.1036</m:t>
                      </m:r>
                    </m:oMath>
                  </m:oMathPara>
                </a14:m>
                <a:endParaRPr lang="en-US" altLang="ko-KR" sz="1200" b="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7594" y="4639518"/>
                <a:ext cx="2239322" cy="639205"/>
              </a:xfrm>
              <a:prstGeom prst="rect">
                <a:avLst/>
              </a:prstGeom>
              <a:blipFill>
                <a:blip r:embed="rId10"/>
                <a:stretch>
                  <a:fillRect l="-109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화살표 연결선 51"/>
          <p:cNvCxnSpPr>
            <a:cxnSpLocks noChangeShapeType="1"/>
            <a:stCxn id="78" idx="2"/>
            <a:endCxn id="84" idx="0"/>
          </p:cNvCxnSpPr>
          <p:nvPr/>
        </p:nvCxnSpPr>
        <p:spPr bwMode="auto">
          <a:xfrm rot="5400000">
            <a:off x="4479903" y="3817479"/>
            <a:ext cx="1049391" cy="594686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52"/>
              <p:cNvSpPr>
                <a:spLocks noChangeArrowheads="1"/>
              </p:cNvSpPr>
              <p:nvPr/>
            </p:nvSpPr>
            <p:spPr bwMode="auto">
              <a:xfrm>
                <a:off x="761629" y="3640035"/>
                <a:ext cx="3140722" cy="634395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/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ko-KR" sz="1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(2)′</m:t>
                          </m:r>
                        </m:sup>
                      </m:sSup>
                    </m:oMath>
                  </m:oMathPara>
                </a14:m>
                <a:endParaRPr lang="en-US" altLang="ko-KR" sz="1200" b="0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=−0.0162</m:t>
                      </m:r>
                      <m:r>
                        <a:rPr lang="en-US" altLang="ko-KR" sz="12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en-US" altLang="ko-KR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1036</m:t>
                      </m:r>
                      <m:r>
                        <a:rPr lang="en-US" altLang="ko-KR" sz="12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4477</m:t>
                      </m:r>
                      <m:r>
                        <a:rPr lang="en-US" altLang="ko-KR" sz="1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4477</m:t>
                          </m:r>
                        </m:e>
                      </m:d>
                    </m:oMath>
                  </m:oMathPara>
                </a14:m>
                <a:endParaRPr lang="en-US" altLang="ko-KR" sz="1200" b="0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=−0.0</m:t>
                      </m:r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004</m:t>
                      </m:r>
                    </m:oMath>
                  </m:oMathPara>
                </a14:m>
                <a:endParaRPr lang="en-US" altLang="ko-KR" sz="12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629" y="3640035"/>
                <a:ext cx="3140722" cy="634395"/>
              </a:xfrm>
              <a:prstGeom prst="rect">
                <a:avLst/>
              </a:prstGeom>
              <a:blipFill>
                <a:blip r:embed="rId11"/>
                <a:stretch>
                  <a:fillRect l="-777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직선 화살표 연결선 94"/>
          <p:cNvCxnSpPr>
            <a:cxnSpLocks noChangeShapeType="1"/>
            <a:stCxn id="35844" idx="3"/>
          </p:cNvCxnSpPr>
          <p:nvPr/>
        </p:nvCxnSpPr>
        <p:spPr bwMode="auto">
          <a:xfrm flipH="1">
            <a:off x="935097" y="2478599"/>
            <a:ext cx="1774985" cy="1186821"/>
          </a:xfrm>
          <a:prstGeom prst="straightConnector1">
            <a:avLst/>
          </a:prstGeom>
          <a:noFill/>
          <a:ln w="9525" algn="ctr">
            <a:solidFill>
              <a:srgbClr val="009900"/>
            </a:solidFill>
            <a:round/>
            <a:headEnd type="diamond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직선 화살표 연결선 51"/>
          <p:cNvCxnSpPr>
            <a:cxnSpLocks noChangeShapeType="1"/>
            <a:stCxn id="84" idx="1"/>
            <a:endCxn id="91" idx="3"/>
          </p:cNvCxnSpPr>
          <p:nvPr/>
        </p:nvCxnSpPr>
        <p:spPr bwMode="auto">
          <a:xfrm rot="10800000" flipH="1">
            <a:off x="3587593" y="3957233"/>
            <a:ext cx="314757" cy="1001888"/>
          </a:xfrm>
          <a:prstGeom prst="curvedConnector5">
            <a:avLst>
              <a:gd name="adj1" fmla="val -72627"/>
              <a:gd name="adj2" fmla="val 50120"/>
              <a:gd name="adj3" fmla="val 172627"/>
            </a:avLst>
          </a:prstGeom>
          <a:noFill/>
          <a:ln w="19050" algn="ctr">
            <a:solidFill>
              <a:srgbClr val="FF000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52"/>
              <p:cNvSpPr>
                <a:spLocks noChangeArrowheads="1"/>
              </p:cNvSpPr>
              <p:nvPr/>
            </p:nvSpPr>
            <p:spPr bwMode="auto">
              <a:xfrm>
                <a:off x="1100577" y="4632023"/>
                <a:ext cx="2099861" cy="63920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/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2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2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2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2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12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ko-KR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  <m:r>
                        <a:rPr lang="en-US" altLang="ko-KR" sz="1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−0.0</m:t>
                      </m:r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004</m:t>
                      </m:r>
                      <m:r>
                        <a:rPr lang="en-US" altLang="ko-KR" sz="1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altLang="ko-KR" sz="12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en-US" altLang="ko-KR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2999</m:t>
                      </m:r>
                    </m:oMath>
                  </m:oMathPara>
                </a14:m>
                <a:endParaRPr lang="en-US" altLang="ko-KR" sz="1200" b="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0577" y="4632023"/>
                <a:ext cx="2099861" cy="639205"/>
              </a:xfrm>
              <a:prstGeom prst="rect">
                <a:avLst/>
              </a:prstGeom>
              <a:blipFill>
                <a:blip r:embed="rId12"/>
                <a:stretch>
                  <a:fillRect l="-116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화살표 연결선 51"/>
          <p:cNvCxnSpPr>
            <a:cxnSpLocks noChangeShapeType="1"/>
            <a:stCxn id="91" idx="2"/>
            <a:endCxn id="103" idx="0"/>
          </p:cNvCxnSpPr>
          <p:nvPr/>
        </p:nvCxnSpPr>
        <p:spPr bwMode="auto">
          <a:xfrm rot="5400000">
            <a:off x="2062453" y="4362485"/>
            <a:ext cx="357593" cy="181482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rgbClr val="FF000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Rectangle 56"/>
          <p:cNvSpPr>
            <a:spLocks noChangeArrowheads="1"/>
          </p:cNvSpPr>
          <p:nvPr/>
        </p:nvSpPr>
        <p:spPr bwMode="auto">
          <a:xfrm>
            <a:off x="1043608" y="1700808"/>
            <a:ext cx="381000" cy="34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층</a:t>
            </a:r>
            <a:endParaRPr lang="en-US" altLang="ko-KR" sz="1600" baseline="30000" dirty="0">
              <a:solidFill>
                <a:schemeClr val="tx1"/>
              </a:solidFill>
            </a:endParaRPr>
          </a:p>
        </p:txBody>
      </p:sp>
      <p:sp>
        <p:nvSpPr>
          <p:cNvPr id="123" name="Rectangle 56"/>
          <p:cNvSpPr>
            <a:spLocks noChangeArrowheads="1"/>
          </p:cNvSpPr>
          <p:nvPr/>
        </p:nvSpPr>
        <p:spPr bwMode="auto">
          <a:xfrm>
            <a:off x="7719392" y="1628800"/>
            <a:ext cx="381000" cy="34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B050"/>
                </a:solidFill>
              </a:rPr>
              <a:t>5</a:t>
            </a:r>
            <a:r>
              <a:rPr lang="ko-KR" altLang="en-US" sz="1600" dirty="0" smtClean="0">
                <a:solidFill>
                  <a:srgbClr val="00B050"/>
                </a:solidFill>
              </a:rPr>
              <a:t>층</a:t>
            </a:r>
            <a:endParaRPr lang="en-US" altLang="ko-KR" sz="1600" baseline="30000" dirty="0">
              <a:solidFill>
                <a:srgbClr val="00B050"/>
              </a:solidFill>
            </a:endParaRPr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7410998" y="1124744"/>
            <a:ext cx="1193450" cy="48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900" b="0" dirty="0" err="1" smtClean="0">
                <a:solidFill>
                  <a:srgbClr val="00B050"/>
                </a:solidFill>
              </a:rPr>
              <a:t>출력층</a:t>
            </a:r>
            <a:r>
              <a:rPr lang="en-US" altLang="ko-KR" sz="900" b="0" dirty="0" smtClean="0">
                <a:solidFill>
                  <a:srgbClr val="00B050"/>
                </a:solidFill>
              </a:rPr>
              <a:t>(4</a:t>
            </a:r>
            <a:r>
              <a:rPr lang="ko-KR" altLang="en-US" sz="900" b="0" dirty="0" smtClean="0">
                <a:solidFill>
                  <a:srgbClr val="00B050"/>
                </a:solidFill>
              </a:rPr>
              <a:t>층</a:t>
            </a:r>
            <a:r>
              <a:rPr lang="en-US" altLang="ko-KR" sz="900" b="0" dirty="0" smtClean="0">
                <a:solidFill>
                  <a:srgbClr val="00B050"/>
                </a:solidFill>
              </a:rPr>
              <a:t>)</a:t>
            </a:r>
            <a:r>
              <a:rPr lang="ko-KR" altLang="en-US" sz="900" b="0" dirty="0" smtClean="0">
                <a:solidFill>
                  <a:srgbClr val="00B050"/>
                </a:solidFill>
              </a:rPr>
              <a:t>의 출력을 </a:t>
            </a:r>
            <a:endParaRPr lang="en-US" altLang="ko-KR" sz="900" b="0" dirty="0" smtClean="0">
              <a:solidFill>
                <a:srgbClr val="00B05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900" b="0" dirty="0" smtClean="0">
                <a:solidFill>
                  <a:srgbClr val="00B050"/>
                </a:solidFill>
              </a:rPr>
              <a:t>받아서 </a:t>
            </a:r>
            <a:r>
              <a:rPr lang="en-US" altLang="ko-KR" sz="900" b="0" dirty="0" smtClean="0">
                <a:solidFill>
                  <a:srgbClr val="00B050"/>
                </a:solidFill>
              </a:rPr>
              <a:t>y-t</a:t>
            </a:r>
            <a:r>
              <a:rPr lang="ko-KR" altLang="en-US" sz="900" b="0" dirty="0" smtClean="0">
                <a:solidFill>
                  <a:srgbClr val="00B050"/>
                </a:solidFill>
              </a:rPr>
              <a:t>의 오차를 </a:t>
            </a:r>
            <a:endParaRPr lang="en-US" altLang="ko-KR" sz="900" b="0" dirty="0" smtClean="0">
              <a:solidFill>
                <a:srgbClr val="00B05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900" b="0" dirty="0" smtClean="0">
                <a:solidFill>
                  <a:srgbClr val="00B050"/>
                </a:solidFill>
              </a:rPr>
              <a:t>계산하는 추상적인 층</a:t>
            </a:r>
            <a:endParaRPr lang="en-US" altLang="ko-KR" sz="900" b="0" baseline="30000" dirty="0">
              <a:solidFill>
                <a:srgbClr val="00B050"/>
              </a:solidFill>
            </a:endParaRPr>
          </a:p>
        </p:txBody>
      </p:sp>
      <p:cxnSp>
        <p:nvCxnSpPr>
          <p:cNvPr id="35866" name="직선 화살표 연결선 94"/>
          <p:cNvCxnSpPr>
            <a:cxnSpLocks noChangeShapeType="1"/>
            <a:stCxn id="39" idx="3"/>
          </p:cNvCxnSpPr>
          <p:nvPr/>
        </p:nvCxnSpPr>
        <p:spPr bwMode="auto">
          <a:xfrm>
            <a:off x="5950442" y="2486789"/>
            <a:ext cx="203020" cy="1290732"/>
          </a:xfrm>
          <a:prstGeom prst="straightConnector1">
            <a:avLst/>
          </a:prstGeom>
          <a:noFill/>
          <a:ln w="9525" algn="ctr">
            <a:solidFill>
              <a:srgbClr val="009900"/>
            </a:solidFill>
            <a:round/>
            <a:headEnd type="diamond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52"/>
              <p:cNvSpPr>
                <a:spLocks noChangeArrowheads="1"/>
              </p:cNvSpPr>
              <p:nvPr/>
            </p:nvSpPr>
            <p:spPr bwMode="auto">
              <a:xfrm>
                <a:off x="582861" y="1011449"/>
                <a:ext cx="1573242" cy="503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𝒙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𝟎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.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𝟕</m:t>
                      </m:r>
                      <m:r>
                        <a:rPr lang="en-US" altLang="ko-KR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1400" b="1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1400" dirty="0">
                  <a:solidFill>
                    <a:srgbClr val="C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6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861" y="1011449"/>
                <a:ext cx="1573242" cy="503590"/>
              </a:xfrm>
              <a:prstGeom prst="rect">
                <a:avLst/>
              </a:prstGeom>
              <a:blipFill>
                <a:blip r:embed="rId13"/>
                <a:stretch>
                  <a:fillRect l="-7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52"/>
              <p:cNvSpPr>
                <a:spLocks noChangeArrowheads="1"/>
              </p:cNvSpPr>
              <p:nvPr/>
            </p:nvSpPr>
            <p:spPr bwMode="auto">
              <a:xfrm>
                <a:off x="616766" y="2371727"/>
                <a:ext cx="325978" cy="257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0.7</m:t>
                      </m:r>
                    </m:oMath>
                  </m:oMathPara>
                </a14:m>
                <a:endParaRPr lang="en-US" altLang="ko-KR" sz="1200" b="0" dirty="0">
                  <a:solidFill>
                    <a:srgbClr val="C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8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766" y="2371727"/>
                <a:ext cx="325978" cy="257369"/>
              </a:xfrm>
              <a:prstGeom prst="rect">
                <a:avLst/>
              </a:prstGeom>
              <a:blipFill>
                <a:blip r:embed="rId14"/>
                <a:stretch>
                  <a:fillRect l="-55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52"/>
              <p:cNvSpPr>
                <a:spLocks noChangeArrowheads="1"/>
              </p:cNvSpPr>
              <p:nvPr/>
            </p:nvSpPr>
            <p:spPr bwMode="auto">
              <a:xfrm>
                <a:off x="1638260" y="2627102"/>
                <a:ext cx="325978" cy="257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0.7</m:t>
                      </m:r>
                    </m:oMath>
                  </m:oMathPara>
                </a14:m>
                <a:endParaRPr lang="en-US" altLang="ko-KR" sz="1200" b="0" dirty="0">
                  <a:solidFill>
                    <a:srgbClr val="C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7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8260" y="2627102"/>
                <a:ext cx="325978" cy="257369"/>
              </a:xfrm>
              <a:prstGeom prst="rect">
                <a:avLst/>
              </a:prstGeom>
              <a:blipFill>
                <a:blip r:embed="rId15"/>
                <a:stretch>
                  <a:fillRect l="-56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52"/>
              <p:cNvSpPr>
                <a:spLocks noChangeArrowheads="1"/>
              </p:cNvSpPr>
              <p:nvPr/>
            </p:nvSpPr>
            <p:spPr bwMode="auto">
              <a:xfrm>
                <a:off x="1938146" y="1702452"/>
                <a:ext cx="478263" cy="257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𝟎</m:t>
                      </m:r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.</m:t>
                      </m:r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𝟑</m:t>
                      </m:r>
                    </m:oMath>
                  </m:oMathPara>
                </a14:m>
                <a:endParaRPr lang="en-US" altLang="ko-KR" sz="1200" dirty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1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8146" y="1702452"/>
                <a:ext cx="478263" cy="2573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52"/>
              <p:cNvSpPr>
                <a:spLocks noChangeArrowheads="1"/>
              </p:cNvSpPr>
              <p:nvPr/>
            </p:nvSpPr>
            <p:spPr bwMode="auto">
              <a:xfrm>
                <a:off x="3781084" y="1702452"/>
                <a:ext cx="362847" cy="257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𝟎</m:t>
                      </m:r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.</m:t>
                      </m:r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𝟏</m:t>
                      </m:r>
                    </m:oMath>
                  </m:oMathPara>
                </a14:m>
                <a:endParaRPr lang="en-US" altLang="ko-KR" sz="1200" dirty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2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1084" y="1702452"/>
                <a:ext cx="362847" cy="257369"/>
              </a:xfrm>
              <a:prstGeom prst="rect">
                <a:avLst/>
              </a:prstGeom>
              <a:blipFill>
                <a:blip r:embed="rId17"/>
                <a:stretch>
                  <a:fillRect l="-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52"/>
              <p:cNvSpPr>
                <a:spLocks noChangeArrowheads="1"/>
              </p:cNvSpPr>
              <p:nvPr/>
            </p:nvSpPr>
            <p:spPr bwMode="auto">
              <a:xfrm>
                <a:off x="5326292" y="1702452"/>
                <a:ext cx="362847" cy="257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𝟎</m:t>
                      </m:r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.</m:t>
                      </m:r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𝟔</m:t>
                      </m:r>
                    </m:oMath>
                  </m:oMathPara>
                </a14:m>
                <a:endParaRPr lang="en-US" altLang="ko-KR" sz="1200" dirty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6292" y="1702452"/>
                <a:ext cx="362847" cy="257369"/>
              </a:xfrm>
              <a:prstGeom prst="rect">
                <a:avLst/>
              </a:prstGeom>
              <a:blipFill>
                <a:blip r:embed="rId18"/>
                <a:stretch>
                  <a:fillRect l="-50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52"/>
              <p:cNvSpPr>
                <a:spLocks noChangeArrowheads="1"/>
              </p:cNvSpPr>
              <p:nvPr/>
            </p:nvSpPr>
            <p:spPr bwMode="auto">
              <a:xfrm>
                <a:off x="2887633" y="2489799"/>
                <a:ext cx="1058294" cy="4420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𝜎</m:t>
                      </m:r>
                      <m:d>
                        <m:dPr>
                          <m:ctrlPr>
                            <a:rPr lang="en-US" altLang="ko-KR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0.7</m:t>
                          </m:r>
                          <m:r>
                            <a:rPr lang="en-US" altLang="ko-KR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−0.3</m:t>
                          </m:r>
                        </m:e>
                      </m:d>
                    </m:oMath>
                  </m:oMathPara>
                </a14:m>
                <a:endParaRPr lang="en-US" altLang="ko-KR" sz="1200" b="0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0.4477</m:t>
                      </m:r>
                    </m:oMath>
                  </m:oMathPara>
                </a14:m>
                <a:endParaRPr lang="en-US" altLang="ko-KR" sz="1200" b="0" dirty="0">
                  <a:solidFill>
                    <a:srgbClr val="C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5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7633" y="2489799"/>
                <a:ext cx="1058294" cy="44203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52"/>
              <p:cNvSpPr>
                <a:spLocks noChangeArrowheads="1"/>
              </p:cNvSpPr>
              <p:nvPr/>
            </p:nvSpPr>
            <p:spPr bwMode="auto">
              <a:xfrm>
                <a:off x="4659776" y="2474809"/>
                <a:ext cx="1280854" cy="4420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1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ko-KR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447</m:t>
                          </m:r>
                          <m:r>
                            <a:rPr lang="en-US" altLang="ko-KR" sz="1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ko-KR" sz="1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</m:oMath>
                  </m:oMathPara>
                </a14:m>
                <a:endParaRPr lang="en-US" altLang="ko-KR" sz="12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0.5112</m:t>
                      </m:r>
                    </m:oMath>
                  </m:oMathPara>
                </a14:m>
                <a:endParaRPr lang="en-US" altLang="ko-KR" sz="1200" b="0" dirty="0">
                  <a:solidFill>
                    <a:srgbClr val="C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0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9776" y="2474809"/>
                <a:ext cx="1280854" cy="44203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52"/>
              <p:cNvSpPr>
                <a:spLocks noChangeArrowheads="1"/>
              </p:cNvSpPr>
              <p:nvPr/>
            </p:nvSpPr>
            <p:spPr bwMode="auto">
              <a:xfrm>
                <a:off x="6177956" y="2483013"/>
                <a:ext cx="1220197" cy="4420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1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ko-KR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5112</m:t>
                          </m:r>
                          <m:r>
                            <a:rPr lang="en-US" altLang="ko-KR" sz="12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</m:d>
                    </m:oMath>
                  </m:oMathPara>
                </a14:m>
                <a:endParaRPr lang="en-US" altLang="ko-KR" sz="12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0.5761</m:t>
                      </m:r>
                    </m:oMath>
                  </m:oMathPara>
                </a14:m>
                <a:endParaRPr lang="en-US" altLang="ko-KR" sz="1200" b="0" dirty="0">
                  <a:solidFill>
                    <a:srgbClr val="C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4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7956" y="2483013"/>
                <a:ext cx="1220197" cy="4420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52"/>
              <p:cNvSpPr>
                <a:spLocks noChangeArrowheads="1"/>
              </p:cNvSpPr>
              <p:nvPr/>
            </p:nvSpPr>
            <p:spPr bwMode="auto">
              <a:xfrm>
                <a:off x="6942893" y="2170641"/>
                <a:ext cx="580855" cy="257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0.5761</m:t>
                      </m:r>
                    </m:oMath>
                  </m:oMathPara>
                </a14:m>
                <a:endParaRPr lang="en-US" altLang="ko-KR" sz="1200" b="0" dirty="0">
                  <a:solidFill>
                    <a:srgbClr val="C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6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2893" y="2170641"/>
                <a:ext cx="580855" cy="257369"/>
              </a:xfrm>
              <a:prstGeom prst="rect">
                <a:avLst/>
              </a:prstGeom>
              <a:blipFill>
                <a:blip r:embed="rId22"/>
                <a:stretch>
                  <a:fillRect l="-21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52"/>
              <p:cNvSpPr>
                <a:spLocks noChangeArrowheads="1"/>
              </p:cNvSpPr>
              <p:nvPr/>
            </p:nvSpPr>
            <p:spPr bwMode="auto">
              <a:xfrm>
                <a:off x="6927376" y="1789646"/>
                <a:ext cx="611889" cy="4420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𝒕</m:t>
                      </m:r>
                      <m:r>
                        <a:rPr lang="en-US" altLang="ko-KR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ko-KR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𝟏</m:t>
                      </m:r>
                      <m:r>
                        <a:rPr lang="en-US" altLang="ko-KR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.</m:t>
                      </m:r>
                      <m:r>
                        <a:rPr lang="en-US" altLang="ko-KR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𝟎</m:t>
                      </m:r>
                    </m:oMath>
                  </m:oMathPara>
                </a14:m>
                <a:endParaRPr lang="en-US" altLang="ko-KR" sz="1200" b="1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↕</m:t>
                      </m:r>
                    </m:oMath>
                  </m:oMathPara>
                </a14:m>
                <a:endParaRPr lang="en-US" altLang="ko-KR" sz="1200" dirty="0">
                  <a:solidFill>
                    <a:srgbClr val="C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8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7376" y="1789646"/>
                <a:ext cx="611889" cy="442035"/>
              </a:xfrm>
              <a:prstGeom prst="rect">
                <a:avLst/>
              </a:prstGeom>
              <a:blipFill>
                <a:blip r:embed="rId23"/>
                <a:stretch>
                  <a:fillRect l="-990" b="-41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52"/>
              <p:cNvSpPr>
                <a:spLocks noChangeArrowheads="1"/>
              </p:cNvSpPr>
              <p:nvPr/>
            </p:nvSpPr>
            <p:spPr bwMode="auto">
              <a:xfrm>
                <a:off x="438082" y="5528649"/>
                <a:ext cx="4645943" cy="288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1400" b="1" dirty="0" smtClean="0">
                    <a:solidFill>
                      <a:srgbClr val="C00000"/>
                    </a:solidFill>
                    <a:ea typeface="+mn-ea"/>
                  </a:rPr>
                  <a:t>이제 변화된 가중치로 다시 입력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𝒙</m:t>
                    </m:r>
                    <m:r>
                      <a:rPr lang="en-US" altLang="ko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ko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  <m:r>
                      <a:rPr lang="en-US" altLang="ko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  <m:r>
                      <a:rPr lang="en-US" altLang="ko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𝟕</m:t>
                    </m:r>
                  </m:oMath>
                </a14:m>
                <a:r>
                  <a:rPr lang="ko-KR" altLang="en-US" sz="1400" dirty="0" smtClean="0">
                    <a:solidFill>
                      <a:srgbClr val="C00000"/>
                    </a:solidFill>
                    <a:latin typeface="+mn-ea"/>
                    <a:ea typeface="+mn-ea"/>
                  </a:rPr>
                  <a:t>을 전파시켜 보자</a:t>
                </a:r>
                <a:r>
                  <a:rPr lang="en-US" altLang="ko-KR" sz="1400" dirty="0" smtClean="0">
                    <a:solidFill>
                      <a:srgbClr val="C00000"/>
                    </a:solidFill>
                    <a:latin typeface="+mn-ea"/>
                    <a:ea typeface="+mn-ea"/>
                  </a:rPr>
                  <a:t>.</a:t>
                </a:r>
                <a:endParaRPr lang="en-US" altLang="ko-KR" sz="1400" dirty="0">
                  <a:solidFill>
                    <a:srgbClr val="C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8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082" y="5528649"/>
                <a:ext cx="4645943" cy="288147"/>
              </a:xfrm>
              <a:prstGeom prst="rect">
                <a:avLst/>
              </a:prstGeom>
              <a:blipFill>
                <a:blip r:embed="rId24"/>
                <a:stretch>
                  <a:fillRect l="-1312" t="-8511" r="-1312" b="-234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2"/>
              <p:cNvSpPr>
                <a:spLocks noChangeArrowheads="1"/>
              </p:cNvSpPr>
              <p:nvPr/>
            </p:nvSpPr>
            <p:spPr bwMode="auto">
              <a:xfrm>
                <a:off x="1488943" y="5939179"/>
                <a:ext cx="296344" cy="257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0.7</m:t>
                      </m:r>
                    </m:oMath>
                  </m:oMathPara>
                </a14:m>
                <a:endParaRPr lang="en-US" altLang="ko-KR" sz="1200" b="0" dirty="0">
                  <a:solidFill>
                    <a:srgbClr val="C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9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8943" y="5939179"/>
                <a:ext cx="296344" cy="257369"/>
              </a:xfrm>
              <a:prstGeom prst="rect">
                <a:avLst/>
              </a:prstGeom>
              <a:blipFill>
                <a:blip r:embed="rId25"/>
                <a:stretch>
                  <a:fillRect l="-102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2"/>
              <p:cNvSpPr>
                <a:spLocks noChangeArrowheads="1"/>
              </p:cNvSpPr>
              <p:nvPr/>
            </p:nvSpPr>
            <p:spPr bwMode="auto">
              <a:xfrm>
                <a:off x="3000993" y="5755741"/>
                <a:ext cx="1439039" cy="6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200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𝜎</m:t>
                      </m:r>
                      <m:d>
                        <m:dPr>
                          <m:ctrlPr>
                            <a:rPr lang="en-US" altLang="ko-KR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0.7</m:t>
                          </m:r>
                          <m:r>
                            <a:rPr lang="en-US" altLang="ko-KR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−0.2999</m:t>
                          </m:r>
                        </m:e>
                      </m:d>
                    </m:oMath>
                  </m:oMathPara>
                </a14:m>
                <a:endParaRPr lang="en-US" altLang="ko-KR" sz="1200" b="0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0.4477</m:t>
                      </m:r>
                    </m:oMath>
                  </m:oMathPara>
                </a14:m>
                <a:endParaRPr lang="en-US" altLang="ko-KR" sz="1200" b="0" dirty="0">
                  <a:solidFill>
                    <a:srgbClr val="C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0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0993" y="5755741"/>
                <a:ext cx="1439039" cy="63439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/>
          <p:cNvCxnSpPr>
            <a:stCxn id="119" idx="3"/>
            <a:endCxn id="120" idx="1"/>
          </p:cNvCxnSpPr>
          <p:nvPr/>
        </p:nvCxnSpPr>
        <p:spPr bwMode="auto">
          <a:xfrm>
            <a:off x="1785287" y="6067864"/>
            <a:ext cx="1215706" cy="5075"/>
          </a:xfrm>
          <a:prstGeom prst="straightConnector1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52"/>
              <p:cNvSpPr>
                <a:spLocks noChangeArrowheads="1"/>
              </p:cNvSpPr>
              <p:nvPr/>
            </p:nvSpPr>
            <p:spPr bwMode="auto">
              <a:xfrm>
                <a:off x="4793700" y="5755741"/>
                <a:ext cx="1578500" cy="6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200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𝜎</m:t>
                      </m:r>
                      <m:d>
                        <m:dPr>
                          <m:ctrlPr>
                            <a:rPr lang="en-US" altLang="ko-KR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0.4477</m:t>
                          </m:r>
                          <m:r>
                            <a:rPr lang="en-US" altLang="ko-KR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0.1036</m:t>
                          </m:r>
                        </m:e>
                      </m:d>
                    </m:oMath>
                  </m:oMathPara>
                </a14:m>
                <a:endParaRPr lang="en-US" altLang="ko-KR" sz="1200" b="0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0.5116</m:t>
                      </m:r>
                    </m:oMath>
                  </m:oMathPara>
                </a14:m>
                <a:endParaRPr lang="en-US" altLang="ko-KR" sz="1200" b="0" dirty="0">
                  <a:solidFill>
                    <a:srgbClr val="C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7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3700" y="5755741"/>
                <a:ext cx="1578500" cy="6343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직선 화살표 연결선 131"/>
          <p:cNvCxnSpPr>
            <a:stCxn id="120" idx="3"/>
            <a:endCxn id="127" idx="1"/>
          </p:cNvCxnSpPr>
          <p:nvPr/>
        </p:nvCxnSpPr>
        <p:spPr bwMode="auto">
          <a:xfrm>
            <a:off x="4440032" y="6072939"/>
            <a:ext cx="353668" cy="0"/>
          </a:xfrm>
          <a:prstGeom prst="straightConnector1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52"/>
              <p:cNvSpPr>
                <a:spLocks noChangeArrowheads="1"/>
              </p:cNvSpPr>
              <p:nvPr/>
            </p:nvSpPr>
            <p:spPr bwMode="auto">
              <a:xfrm>
                <a:off x="6737916" y="5755741"/>
                <a:ext cx="1578500" cy="6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200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𝜎</m:t>
                      </m:r>
                      <m:d>
                        <m:dPr>
                          <m:ctrlPr>
                            <a:rPr lang="en-US" altLang="ko-KR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0.5116</m:t>
                          </m:r>
                          <m:r>
                            <a:rPr lang="en-US" altLang="ko-KR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0.6265</m:t>
                          </m:r>
                        </m:e>
                      </m:d>
                    </m:oMath>
                  </m:oMathPara>
                </a14:m>
                <a:endParaRPr lang="en-US" altLang="ko-KR" sz="1200" b="0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0.5794</m:t>
                      </m:r>
                    </m:oMath>
                  </m:oMathPara>
                </a14:m>
                <a:endParaRPr lang="en-US" altLang="ko-KR" sz="1200" b="0" dirty="0">
                  <a:solidFill>
                    <a:srgbClr val="C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7916" y="5755741"/>
                <a:ext cx="1578500" cy="6343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직선 화살표 연결선 133"/>
          <p:cNvCxnSpPr>
            <a:stCxn id="127" idx="3"/>
            <a:endCxn id="133" idx="1"/>
          </p:cNvCxnSpPr>
          <p:nvPr/>
        </p:nvCxnSpPr>
        <p:spPr bwMode="auto">
          <a:xfrm>
            <a:off x="6372200" y="6072939"/>
            <a:ext cx="365716" cy="0"/>
          </a:xfrm>
          <a:prstGeom prst="straightConnector1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565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시작 </a:t>
            </a:r>
            <a:r>
              <a:rPr lang="en-US" altLang="ko-KR" dirty="0"/>
              <a:t>- </a:t>
            </a:r>
            <a:r>
              <a:rPr lang="ko-KR" altLang="en-US" dirty="0"/>
              <a:t>다층 신경망</a:t>
            </a:r>
            <a:r>
              <a:rPr lang="ko-KR" altLang="en-US" dirty="0" smtClean="0">
                <a:solidFill>
                  <a:srgbClr val="2A7026"/>
                </a:solidFill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400" y="1066800"/>
            <a:ext cx="8382000" cy="509188"/>
          </a:xfrm>
        </p:spPr>
        <p:txBody>
          <a:bodyPr/>
          <a:lstStyle/>
          <a:p>
            <a:r>
              <a:rPr lang="ko-KR" altLang="en-US" dirty="0" smtClean="0"/>
              <a:t>오차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공식의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행렬 알고리즘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71599" y="1916832"/>
          <a:ext cx="6336705" cy="2338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3">
                  <a:extLst>
                    <a:ext uri="{9D8B030D-6E8A-4147-A177-3AD203B41FA5}">
                      <a16:colId xmlns:a16="http://schemas.microsoft.com/office/drawing/2014/main" val="388983627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927088356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221314484"/>
                    </a:ext>
                  </a:extLst>
                </a:gridCol>
              </a:tblGrid>
              <a:tr h="271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입력층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층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09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은닉층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층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rgbClr val="FF0000"/>
                          </a:solidFill>
                        </a:rPr>
                        <a:t>출력층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층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9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05590"/>
                  </a:ext>
                </a:extLst>
              </a:tr>
              <a:tr h="20332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409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9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242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10"/>
              <p:cNvSpPr>
                <a:spLocks noChangeArrowheads="1"/>
              </p:cNvSpPr>
              <p:nvPr/>
            </p:nvSpPr>
            <p:spPr bwMode="auto">
              <a:xfrm>
                <a:off x="2864294" y="2391152"/>
                <a:ext cx="1296000" cy="63832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ko-KR" alt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groupCh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4294" y="2391152"/>
                <a:ext cx="1296000" cy="638329"/>
              </a:xfrm>
              <a:prstGeom prst="ellipse">
                <a:avLst/>
              </a:prstGeom>
              <a:blipFill>
                <a:blip r:embed="rId2"/>
                <a:stretch>
                  <a:fillRect l="-3738" r="-9813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10"/>
              <p:cNvSpPr>
                <a:spLocks noChangeArrowheads="1"/>
              </p:cNvSpPr>
              <p:nvPr/>
            </p:nvSpPr>
            <p:spPr bwMode="auto">
              <a:xfrm>
                <a:off x="2864294" y="3303490"/>
                <a:ext cx="1296000" cy="63832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ko-KR" alt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groupCh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4294" y="3303490"/>
                <a:ext cx="1296000" cy="638329"/>
              </a:xfrm>
              <a:prstGeom prst="ellipse">
                <a:avLst/>
              </a:prstGeom>
              <a:blipFill>
                <a:blip r:embed="rId3"/>
                <a:stretch>
                  <a:fillRect l="-3738" r="-9813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43" idx="6"/>
            <a:endCxn id="5" idx="2"/>
          </p:cNvCxnSpPr>
          <p:nvPr/>
        </p:nvCxnSpPr>
        <p:spPr bwMode="auto">
          <a:xfrm>
            <a:off x="1619640" y="2703348"/>
            <a:ext cx="1244654" cy="6969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>
            <a:stCxn id="88" idx="0"/>
            <a:endCxn id="5" idx="2"/>
          </p:cNvCxnSpPr>
          <p:nvPr/>
        </p:nvCxnSpPr>
        <p:spPr bwMode="auto">
          <a:xfrm flipV="1">
            <a:off x="1763688" y="2710317"/>
            <a:ext cx="1100606" cy="91938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86" idx="2"/>
            <a:endCxn id="6" idx="2"/>
          </p:cNvCxnSpPr>
          <p:nvPr/>
        </p:nvCxnSpPr>
        <p:spPr bwMode="auto">
          <a:xfrm>
            <a:off x="1826365" y="2705355"/>
            <a:ext cx="1037929" cy="91730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>
            <a:stCxn id="44" idx="6"/>
            <a:endCxn id="6" idx="2"/>
          </p:cNvCxnSpPr>
          <p:nvPr/>
        </p:nvCxnSpPr>
        <p:spPr bwMode="auto">
          <a:xfrm flipV="1">
            <a:off x="1619640" y="3622655"/>
            <a:ext cx="1244654" cy="2491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11960" y="2388228"/>
                <a:ext cx="432048" cy="325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388228"/>
                <a:ext cx="432048" cy="325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88431" y="3625388"/>
                <a:ext cx="432048" cy="327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31" y="3625388"/>
                <a:ext cx="432048" cy="3277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77075" y="2410632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075" y="2410632"/>
                <a:ext cx="432048" cy="2866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67744" y="2742679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742679"/>
                <a:ext cx="432048" cy="2866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67744" y="3318743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318743"/>
                <a:ext cx="432048" cy="2866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277075" y="3626852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075" y="3626852"/>
                <a:ext cx="432048" cy="2866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1331640" y="2559348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4" name="Oval 10"/>
          <p:cNvSpPr>
            <a:spLocks noChangeArrowheads="1"/>
          </p:cNvSpPr>
          <p:nvPr/>
        </p:nvSpPr>
        <p:spPr bwMode="auto">
          <a:xfrm>
            <a:off x="1331640" y="3481146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467544" y="2505695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x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45" idx="3"/>
            <a:endCxn id="43" idx="6"/>
          </p:cNvCxnSpPr>
          <p:nvPr/>
        </p:nvCxnSpPr>
        <p:spPr bwMode="auto">
          <a:xfrm>
            <a:off x="848544" y="2696195"/>
            <a:ext cx="771096" cy="71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Rectangle 50"/>
          <p:cNvSpPr>
            <a:spLocks noChangeArrowheads="1"/>
          </p:cNvSpPr>
          <p:nvPr/>
        </p:nvSpPr>
        <p:spPr bwMode="auto">
          <a:xfrm>
            <a:off x="467544" y="3435877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x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2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47" idx="3"/>
            <a:endCxn id="44" idx="6"/>
          </p:cNvCxnSpPr>
          <p:nvPr/>
        </p:nvCxnSpPr>
        <p:spPr bwMode="auto">
          <a:xfrm flipV="1">
            <a:off x="848544" y="3625146"/>
            <a:ext cx="771096" cy="12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10"/>
              <p:cNvSpPr>
                <a:spLocks noChangeArrowheads="1"/>
              </p:cNvSpPr>
              <p:nvPr/>
            </p:nvSpPr>
            <p:spPr bwMode="auto">
              <a:xfrm>
                <a:off x="5364088" y="2399307"/>
                <a:ext cx="1296000" cy="63832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ko-KR" alt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groupCh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2399307"/>
                <a:ext cx="1296000" cy="638329"/>
              </a:xfrm>
              <a:prstGeom prst="ellipse">
                <a:avLst/>
              </a:prstGeom>
              <a:blipFill>
                <a:blip r:embed="rId10"/>
                <a:stretch>
                  <a:fillRect l="-3721" r="-9302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10"/>
              <p:cNvSpPr>
                <a:spLocks noChangeArrowheads="1"/>
              </p:cNvSpPr>
              <p:nvPr/>
            </p:nvSpPr>
            <p:spPr bwMode="auto">
              <a:xfrm>
                <a:off x="5364088" y="3311645"/>
                <a:ext cx="1296000" cy="63832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ko-KR" alt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groupCh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3311645"/>
                <a:ext cx="1296000" cy="638329"/>
              </a:xfrm>
              <a:prstGeom prst="ellipse">
                <a:avLst/>
              </a:prstGeom>
              <a:blipFill>
                <a:blip r:embed="rId11"/>
                <a:stretch>
                  <a:fillRect l="-3721" r="-9302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/>
          <p:cNvCxnSpPr>
            <a:stCxn id="5" idx="6"/>
            <a:endCxn id="49" idx="2"/>
          </p:cNvCxnSpPr>
          <p:nvPr/>
        </p:nvCxnSpPr>
        <p:spPr bwMode="auto">
          <a:xfrm>
            <a:off x="4160294" y="2710317"/>
            <a:ext cx="1203794" cy="815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직선 화살표 연결선 51"/>
          <p:cNvCxnSpPr>
            <a:stCxn id="24" idx="0"/>
            <a:endCxn id="49" idx="2"/>
          </p:cNvCxnSpPr>
          <p:nvPr/>
        </p:nvCxnSpPr>
        <p:spPr bwMode="auto">
          <a:xfrm flipV="1">
            <a:off x="4404455" y="2718472"/>
            <a:ext cx="959633" cy="906916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/>
          <p:cNvCxnSpPr>
            <a:stCxn id="6" idx="6"/>
            <a:endCxn id="50" idx="2"/>
          </p:cNvCxnSpPr>
          <p:nvPr/>
        </p:nvCxnSpPr>
        <p:spPr bwMode="auto">
          <a:xfrm>
            <a:off x="4160294" y="3622655"/>
            <a:ext cx="1203794" cy="815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/>
          <p:cNvCxnSpPr>
            <a:stCxn id="23" idx="2"/>
            <a:endCxn id="50" idx="2"/>
          </p:cNvCxnSpPr>
          <p:nvPr/>
        </p:nvCxnSpPr>
        <p:spPr bwMode="auto">
          <a:xfrm>
            <a:off x="4427984" y="2713766"/>
            <a:ext cx="936104" cy="917044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/>
          <p:cNvCxnSpPr>
            <a:stCxn id="49" idx="6"/>
            <a:endCxn id="61" idx="1"/>
          </p:cNvCxnSpPr>
          <p:nvPr/>
        </p:nvCxnSpPr>
        <p:spPr bwMode="auto">
          <a:xfrm flipV="1">
            <a:off x="6660088" y="2714595"/>
            <a:ext cx="294867" cy="3877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/>
          <p:cNvCxnSpPr>
            <a:stCxn id="50" idx="6"/>
            <a:endCxn id="62" idx="1"/>
          </p:cNvCxnSpPr>
          <p:nvPr/>
        </p:nvCxnSpPr>
        <p:spPr bwMode="auto">
          <a:xfrm flipV="1">
            <a:off x="6660088" y="3625528"/>
            <a:ext cx="320219" cy="5282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954955" y="2551826"/>
                <a:ext cx="1145438" cy="325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955" y="2551826"/>
                <a:ext cx="1145438" cy="3255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980307" y="3462759"/>
                <a:ext cx="1120085" cy="325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307" y="3462759"/>
                <a:ext cx="1120085" cy="3255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797355" y="2443322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355" y="2443322"/>
                <a:ext cx="432048" cy="2866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788024" y="2742679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42679"/>
                <a:ext cx="432048" cy="28661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788024" y="3320158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320158"/>
                <a:ext cx="432048" cy="28661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790657" y="3634768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657" y="3634768"/>
                <a:ext cx="432048" cy="28661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610341" y="2379817"/>
                <a:ext cx="432048" cy="325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1" y="2379817"/>
                <a:ext cx="432048" cy="32553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547664" y="3629702"/>
                <a:ext cx="432048" cy="327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629702"/>
                <a:ext cx="432048" cy="32778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575850" y="3789040"/>
                <a:ext cx="11726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850" y="3789040"/>
                <a:ext cx="1172614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223729" y="4047749"/>
                <a:ext cx="576064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729" y="4047749"/>
                <a:ext cx="576064" cy="31669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760031" y="4038418"/>
                <a:ext cx="576064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31" y="4038418"/>
                <a:ext cx="576064" cy="31669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1475656" y="4047749"/>
                <a:ext cx="576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047749"/>
                <a:ext cx="576064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843808" y="4047084"/>
                <a:ext cx="576064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047084"/>
                <a:ext cx="576064" cy="31669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275856" y="4047749"/>
                <a:ext cx="576064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047749"/>
                <a:ext cx="576064" cy="31669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067944" y="4047084"/>
                <a:ext cx="576064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047084"/>
                <a:ext cx="576064" cy="31669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5364088" y="4047749"/>
                <a:ext cx="576064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047749"/>
                <a:ext cx="576064" cy="31669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5868144" y="4048414"/>
                <a:ext cx="576064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048414"/>
                <a:ext cx="576064" cy="31669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6660232" y="4047749"/>
                <a:ext cx="576064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047749"/>
                <a:ext cx="576064" cy="31669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897356" y="4943227"/>
                <a:ext cx="2050908" cy="50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356" y="4943227"/>
                <a:ext cx="2050908" cy="501997"/>
              </a:xfrm>
              <a:prstGeom prst="rect">
                <a:avLst/>
              </a:prstGeom>
              <a:blipFill>
                <a:blip r:embed="rId30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7164288" y="4725144"/>
                <a:ext cx="1224136" cy="85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𝟏𝟏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𝟐𝟐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4725144"/>
                <a:ext cx="1224136" cy="85324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4950702" y="5663307"/>
                <a:ext cx="1853546" cy="505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702" y="5663307"/>
                <a:ext cx="1853546" cy="505588"/>
              </a:xfrm>
              <a:prstGeom prst="rect">
                <a:avLst/>
              </a:prstGeom>
              <a:blipFill>
                <a:blip r:embed="rId32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7189641" y="5775583"/>
                <a:ext cx="1114804" cy="461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641" y="5775583"/>
                <a:ext cx="1114804" cy="46172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직선 화살표 연결선 116"/>
          <p:cNvCxnSpPr>
            <a:stCxn id="113" idx="3"/>
            <a:endCxn id="114" idx="1"/>
          </p:cNvCxnSpPr>
          <p:nvPr/>
        </p:nvCxnSpPr>
        <p:spPr bwMode="auto">
          <a:xfrm flipV="1">
            <a:off x="6948264" y="5151768"/>
            <a:ext cx="216024" cy="424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직선 화살표 연결선 119"/>
          <p:cNvCxnSpPr>
            <a:stCxn id="115" idx="3"/>
            <a:endCxn id="116" idx="1"/>
          </p:cNvCxnSpPr>
          <p:nvPr/>
        </p:nvCxnSpPr>
        <p:spPr bwMode="auto">
          <a:xfrm>
            <a:off x="6804248" y="5916101"/>
            <a:ext cx="385393" cy="9034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1907704" y="4948386"/>
                <a:ext cx="2050908" cy="505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4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dirty="0">
                  <a:solidFill>
                    <a:srgbClr val="3B6036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948386"/>
                <a:ext cx="2050908" cy="505588"/>
              </a:xfrm>
              <a:prstGeom prst="rect">
                <a:avLst/>
              </a:prstGeom>
              <a:blipFill>
                <a:blip r:embed="rId34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1917035" y="5661248"/>
                <a:ext cx="1853546" cy="505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4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dirty="0">
                  <a:solidFill>
                    <a:srgbClr val="3B6036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35" y="5661248"/>
                <a:ext cx="1853546" cy="505588"/>
              </a:xfrm>
              <a:prstGeom prst="rect">
                <a:avLst/>
              </a:prstGeom>
              <a:blipFill>
                <a:blip r:embed="rId35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52"/>
              <p:cNvSpPr>
                <a:spLocks noChangeArrowheads="1"/>
              </p:cNvSpPr>
              <p:nvPr/>
            </p:nvSpPr>
            <p:spPr bwMode="auto">
              <a:xfrm>
                <a:off x="6779423" y="952499"/>
                <a:ext cx="2008977" cy="67563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9900"/>
                </a:solidFill>
                <a:miter lim="800000"/>
                <a:headEnd/>
                <a:tailEnd/>
              </a:ln>
              <a:extLst/>
            </p:spPr>
            <p:txBody>
              <a:bodyPr wrap="none" lIns="0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1200" b="1" dirty="0" smtClean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j-ea"/>
                  </a:rPr>
                  <a:t>   </a:t>
                </a:r>
                <a:r>
                  <a:rPr lang="en-US" altLang="ko-KR" sz="1200" b="1" dirty="0" smtClean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j-ea"/>
                  </a:rPr>
                  <a:t>a = </a:t>
                </a:r>
                <a:r>
                  <a:rPr lang="el-GR" altLang="ko-KR" sz="1200" dirty="0" smtClean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σ</a:t>
                </a:r>
                <a:r>
                  <a:rPr lang="en-US" altLang="ko-KR" sz="1200" dirty="0" smtClean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j-ea"/>
                  </a:rPr>
                  <a:t>(z) : </a:t>
                </a:r>
                <a:r>
                  <a:rPr lang="en-US" altLang="ko-KR" sz="1200" b="1" dirty="0" smtClean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j-ea"/>
                  </a:rPr>
                  <a:t>Sigmoid</a:t>
                </a:r>
                <a14:m>
                  <m:oMath xmlns:m="http://schemas.openxmlformats.org/officeDocument/2006/math">
                    <m:r>
                      <a:rPr lang="en-US" altLang="ko-KR" sz="1200" b="1" i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ko-KR" altLang="en-US" sz="1200" b="1" i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</a:rPr>
                      <m:t>함</m:t>
                    </m:r>
                    <m:r>
                      <a:rPr lang="ko-KR" altLang="en-US" sz="1200" b="1" i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</a:rPr>
                      <m:t>수</m:t>
                    </m:r>
                  </m:oMath>
                </a14:m>
                <a:endParaRPr lang="en-US" altLang="ko-KR" sz="1400" b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ko-KR" sz="1400" b="1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en-US" altLang="ko-KR" sz="1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r>
                      <a:rPr lang="en-US" altLang="ko-KR" sz="1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𝛔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d>
                      <m:dPr>
                        <m:ctrlPr>
                          <a:rPr lang="en-US" altLang="ko-KR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  <m:d>
                          <m:dPr>
                            <m:ctrlPr>
                              <a:rPr lang="en-US" altLang="ko-KR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</m:d>
                      </m:e>
                    </m:d>
                  </m:oMath>
                </a14:m>
                <a:endParaRPr lang="en-US" altLang="ko-KR" sz="1400" b="1" i="0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=</m:t>
                      </m:r>
                      <m:r>
                        <a:rPr lang="en-US" altLang="ko-KR" sz="1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sz="1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sz="1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7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9423" y="952499"/>
                <a:ext cx="2008977" cy="675635"/>
              </a:xfrm>
              <a:prstGeom prst="rect">
                <a:avLst/>
              </a:prstGeom>
              <a:blipFill>
                <a:blip r:embed="rId36"/>
                <a:stretch>
                  <a:fillRect t="-4425" b="-7965"/>
                </a:stretch>
              </a:blipFill>
              <a:ln w="9525">
                <a:solidFill>
                  <a:srgbClr val="009900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164288" y="4041276"/>
                <a:ext cx="576064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4041276"/>
                <a:ext cx="576064" cy="31669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시작 </a:t>
            </a:r>
            <a:r>
              <a:rPr lang="en-US" altLang="ko-KR" dirty="0"/>
              <a:t>- </a:t>
            </a:r>
            <a:r>
              <a:rPr lang="ko-KR" altLang="en-US" dirty="0"/>
              <a:t>다층 </a:t>
            </a:r>
            <a:r>
              <a:rPr lang="ko-KR" altLang="en-US" dirty="0" smtClean="0"/>
              <a:t>신경망</a:t>
            </a:r>
            <a:r>
              <a:rPr lang="en-US" altLang="ko-KR" sz="1800" dirty="0" smtClean="0">
                <a:solidFill>
                  <a:srgbClr val="3B6036"/>
                </a:solidFill>
              </a:rPr>
              <a:t>(</a:t>
            </a:r>
            <a:r>
              <a:rPr lang="ko-KR" altLang="en-US" sz="1800" dirty="0" err="1" smtClean="0">
                <a:solidFill>
                  <a:srgbClr val="3B6036"/>
                </a:solidFill>
              </a:rPr>
              <a:t>오차역전파</a:t>
            </a:r>
            <a:r>
              <a:rPr lang="ko-KR" altLang="en-US" sz="1800" dirty="0" smtClean="0">
                <a:solidFill>
                  <a:srgbClr val="3B6036"/>
                </a:solidFill>
              </a:rPr>
              <a:t> 계속</a:t>
            </a:r>
            <a:r>
              <a:rPr lang="en-US" altLang="ko-KR" sz="1800" dirty="0" smtClean="0">
                <a:solidFill>
                  <a:srgbClr val="3B6036"/>
                </a:solidFill>
              </a:rPr>
              <a:t>)</a:t>
            </a:r>
            <a:r>
              <a:rPr lang="ko-KR" altLang="en-US" sz="1800" dirty="0" smtClean="0">
                <a:solidFill>
                  <a:srgbClr val="3B6036"/>
                </a:solidFill>
              </a:rPr>
              <a:t> </a:t>
            </a:r>
            <a:endParaRPr lang="ko-KR" altLang="en-US" dirty="0">
              <a:solidFill>
                <a:srgbClr val="3B603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475656" y="918051"/>
                <a:ext cx="6480720" cy="85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0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b="1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000" b="1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b="1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1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𝟏𝟏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b="1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1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000" b="1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1" i="1" smtClean="0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0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𝟐𝟐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ko-KR" sz="1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Sup>
                                  <m:sSubSupPr>
                                    <m:ctrlPr>
                                      <a:rPr lang="en-US" altLang="ko-KR" sz="1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ko-KR" sz="1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3B6036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3B6036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ko-KR" sz="1000" i="1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000" i="1">
                                    <a:solidFill>
                                      <a:srgbClr val="3B603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Sup>
                                  <m:sSubSupPr>
                                    <m:ctrlPr>
                                      <a:rPr lang="en-US" altLang="ko-KR" sz="1000" i="1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ko-KR" sz="1000" i="1">
                                    <a:solidFill>
                                      <a:srgbClr val="3B603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3B6036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3B6036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918051"/>
                <a:ext cx="6480720" cy="8532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95829" y="1844824"/>
                <a:ext cx="2050908" cy="53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29" y="1844824"/>
                <a:ext cx="2050908" cy="535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51521" y="2367071"/>
                <a:ext cx="205090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1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1" y="2367071"/>
                <a:ext cx="2050908" cy="600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51521" y="2921329"/>
                <a:ext cx="4392488" cy="701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  <m:r>
                                            <a:rPr lang="en-US" altLang="ko-KR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1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11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11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11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1" y="2921329"/>
                <a:ext cx="4392488" cy="701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51521" y="3578732"/>
                <a:ext cx="2736304" cy="32310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bSup>
                  </m:oMath>
                </a14:m>
                <a:endParaRPr lang="ko-KR" altLang="en-US" sz="11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1" y="3578732"/>
                <a:ext cx="2736304" cy="323102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16309" y="1844824"/>
                <a:ext cx="2050908" cy="53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𝟐𝟏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rgbClr val="3B6036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309" y="1844824"/>
                <a:ext cx="2050908" cy="5355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672001" y="2367071"/>
                <a:ext cx="205090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100" i="1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1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1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rgbClr val="3B6036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001" y="2367071"/>
                <a:ext cx="2050908" cy="6001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672001" y="2921329"/>
                <a:ext cx="4392488" cy="701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solidFill>
                                        <a:srgbClr val="3B603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>
                                      <a:solidFill>
                                        <a:srgbClr val="3B603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solidFill>
                                        <a:srgbClr val="3B603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200" i="1">
                                      <a:solidFill>
                                        <a:srgbClr val="3B603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i="1">
                                          <a:solidFill>
                                            <a:srgbClr val="3B603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i="1">
                                              <a:solidFill>
                                                <a:srgbClr val="3B603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solidFill>
                                                <a:srgbClr val="3B603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smtClean="0">
                                              <a:solidFill>
                                                <a:srgbClr val="3B603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solidFill>
                                                <a:srgbClr val="3B603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200" i="1">
                                              <a:solidFill>
                                                <a:srgbClr val="3B603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  <m:r>
                                            <a:rPr lang="en-US" altLang="ko-KR" sz="1200" i="1">
                                              <a:solidFill>
                                                <a:srgbClr val="3B603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200" i="1">
                                          <a:solidFill>
                                            <a:srgbClr val="3B603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200" i="1">
                                              <a:solidFill>
                                                <a:srgbClr val="3B603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>
                                              <a:solidFill>
                                                <a:srgbClr val="3B603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smtClean="0">
                                              <a:solidFill>
                                                <a:srgbClr val="3B603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i="1">
                                      <a:solidFill>
                                        <a:srgbClr val="3B603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2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200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200" i="1">
                                      <a:solidFill>
                                        <a:srgbClr val="3B603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i="1">
                                      <a:solidFill>
                                        <a:srgbClr val="3B603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rgbClr val="3B603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solidFill>
                                        <a:srgbClr val="3B603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200" i="1">
                                      <a:solidFill>
                                        <a:srgbClr val="3B603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200" i="1">
                                      <a:solidFill>
                                        <a:srgbClr val="3B603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altLang="ko-KR" sz="12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100" i="1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1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11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11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11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1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rgbClr val="3B6036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001" y="2921329"/>
                <a:ext cx="4392488" cy="7011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672001" y="3578732"/>
                <a:ext cx="2736304" cy="32310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rgbClr val="3B60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200" b="1" i="1" smtClean="0">
                        <a:solidFill>
                          <a:srgbClr val="3B60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3B603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3B603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3B60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1200" b="1" i="1" smtClean="0">
                        <a:solidFill>
                          <a:srgbClr val="3B60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3B603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3B603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3B60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 smtClean="0">
                        <a:solidFill>
                          <a:srgbClr val="3B60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200" b="1" i="1" smtClean="0">
                        <a:solidFill>
                          <a:srgbClr val="3B60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1200" b="1" i="1" smtClean="0">
                        <a:solidFill>
                          <a:srgbClr val="3B60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3B603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3B603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b="1" i="1" smtClean="0">
                        <a:solidFill>
                          <a:srgbClr val="3B60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solidFill>
                      <a:srgbClr val="3B603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solidFill>
                          <a:srgbClr val="3B60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100" i="1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100" i="1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100" i="1">
                                <a:solidFill>
                                  <a:srgbClr val="3B603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1" i="1" smtClean="0">
                                <a:solidFill>
                                  <a:srgbClr val="3B603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bSup>
                  </m:oMath>
                </a14:m>
                <a:endParaRPr lang="ko-KR" altLang="en-US" sz="1100" dirty="0">
                  <a:solidFill>
                    <a:srgbClr val="3B6036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001" y="3578732"/>
                <a:ext cx="2736304" cy="323102"/>
              </a:xfrm>
              <a:prstGeom prst="rect">
                <a:avLst/>
              </a:prstGeom>
              <a:blipFill>
                <a:blip r:embed="rId10"/>
                <a:stretch>
                  <a:fillRect b="-3636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95829" y="4180302"/>
                <a:ext cx="2050908" cy="53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29" y="4180302"/>
                <a:ext cx="2050908" cy="5355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51521" y="4702549"/>
                <a:ext cx="205090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1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1" y="4702549"/>
                <a:ext cx="2050908" cy="6001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51521" y="5256807"/>
                <a:ext cx="4392488" cy="701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  <m:r>
                                            <a:rPr lang="en-US" altLang="ko-KR" sz="1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altLang="ko-KR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1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1" y="5256807"/>
                <a:ext cx="4392488" cy="7011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51521" y="5914210"/>
                <a:ext cx="2736304" cy="32310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1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ko-KR" sz="11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bSup>
                  </m:oMath>
                </a14:m>
                <a:endParaRPr lang="ko-KR" altLang="en-US" sz="11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1" y="5914210"/>
                <a:ext cx="2736304" cy="323102"/>
              </a:xfrm>
              <a:prstGeom prst="rect">
                <a:avLst/>
              </a:prstGeom>
              <a:blipFill>
                <a:blip r:embed="rId14"/>
                <a:stretch>
                  <a:fillRect b="-3636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825640" y="4180302"/>
                <a:ext cx="2050908" cy="53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𝟐𝟐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𝟐𝟐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640" y="4180302"/>
                <a:ext cx="2050908" cy="53559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681332" y="4702549"/>
                <a:ext cx="205090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32" y="4702549"/>
                <a:ext cx="2050908" cy="6001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681332" y="5256807"/>
                <a:ext cx="4392488" cy="701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  <m:r>
                                            <a:rPr lang="en-US" altLang="ko-KR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32" y="5256807"/>
                <a:ext cx="4392488" cy="7011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681332" y="5914210"/>
                <a:ext cx="2736304" cy="32310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ko-KR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bSup>
                  </m:oMath>
                </a14:m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32" y="5914210"/>
                <a:ext cx="2736304" cy="323102"/>
              </a:xfrm>
              <a:prstGeom prst="rect">
                <a:avLst/>
              </a:prstGeom>
              <a:blipFill>
                <a:blip r:embed="rId18"/>
                <a:stretch>
                  <a:fillRect b="-3636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 bwMode="auto">
          <a:xfrm>
            <a:off x="3203848" y="1484784"/>
            <a:ext cx="3663369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50"/>
          <p:cNvSpPr>
            <a:spLocks noChangeArrowheads="1"/>
          </p:cNvSpPr>
          <p:nvPr/>
        </p:nvSpPr>
        <p:spPr bwMode="auto">
          <a:xfrm>
            <a:off x="4788024" y="1412776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7030A0"/>
                </a:solidFill>
              </a:rPr>
              <a:t>3</a:t>
            </a:r>
            <a:r>
              <a:rPr lang="ko-KR" altLang="en-US" sz="1200" dirty="0" smtClean="0">
                <a:solidFill>
                  <a:srgbClr val="7030A0"/>
                </a:solidFill>
              </a:rPr>
              <a:t>층 </a:t>
            </a:r>
            <a:r>
              <a:rPr lang="ko-KR" altLang="en-US" sz="1200" dirty="0" smtClean="0">
                <a:solidFill>
                  <a:srgbClr val="7030A0"/>
                </a:solidFill>
              </a:rPr>
              <a:t>손실</a:t>
            </a:r>
            <a:r>
              <a:rPr lang="en-US" altLang="ko-KR" sz="1200" dirty="0" smtClean="0">
                <a:solidFill>
                  <a:srgbClr val="7030A0"/>
                </a:solidFill>
              </a:rPr>
              <a:t>(</a:t>
            </a:r>
            <a:r>
              <a:rPr lang="ko-KR" altLang="en-US" sz="1200" dirty="0" smtClean="0">
                <a:solidFill>
                  <a:srgbClr val="7030A0"/>
                </a:solidFill>
              </a:rPr>
              <a:t>오차</a:t>
            </a:r>
            <a:r>
              <a:rPr lang="en-US" altLang="ko-KR" sz="1200" dirty="0" smtClean="0">
                <a:solidFill>
                  <a:srgbClr val="7030A0"/>
                </a:solidFill>
              </a:rPr>
              <a:t>)</a:t>
            </a:r>
            <a:r>
              <a:rPr lang="ko-KR" altLang="en-US" sz="1200" dirty="0" smtClean="0">
                <a:solidFill>
                  <a:srgbClr val="7030A0"/>
                </a:solidFill>
              </a:rPr>
              <a:t>성분 </a:t>
            </a:r>
            <a:r>
              <a:rPr lang="en-US" altLang="ko-KR" sz="12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 Loss3</a:t>
            </a:r>
            <a:endParaRPr lang="en-US" altLang="ko-KR" sz="1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625548" y="1700808"/>
                <a:ext cx="1762876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548" y="1700808"/>
                <a:ext cx="1762876" cy="276999"/>
              </a:xfrm>
              <a:prstGeom prst="rect">
                <a:avLst/>
              </a:prstGeom>
              <a:blipFill>
                <a:blip r:embed="rId1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endCxn id="80" idx="1"/>
          </p:cNvCxnSpPr>
          <p:nvPr/>
        </p:nvCxnSpPr>
        <p:spPr bwMode="auto">
          <a:xfrm>
            <a:off x="5940152" y="1484785"/>
            <a:ext cx="685396" cy="354523"/>
          </a:xfrm>
          <a:prstGeom prst="straightConnector1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직선 화살표 연결선 80"/>
          <p:cNvCxnSpPr/>
          <p:nvPr/>
        </p:nvCxnSpPr>
        <p:spPr bwMode="auto">
          <a:xfrm flipH="1" flipV="1">
            <a:off x="7438596" y="1412777"/>
            <a:ext cx="199749" cy="288031"/>
          </a:xfrm>
          <a:prstGeom prst="straightConnector1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7426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시작 </a:t>
            </a:r>
            <a:r>
              <a:rPr lang="en-US" altLang="ko-KR" dirty="0"/>
              <a:t>- </a:t>
            </a:r>
            <a:r>
              <a:rPr lang="ko-KR" altLang="en-US" dirty="0"/>
              <a:t>다층 </a:t>
            </a:r>
            <a:r>
              <a:rPr lang="ko-KR" altLang="en-US" dirty="0" smtClean="0"/>
              <a:t>신경망</a:t>
            </a:r>
            <a:r>
              <a:rPr lang="en-US" altLang="ko-KR" sz="1800" dirty="0" smtClean="0">
                <a:solidFill>
                  <a:srgbClr val="3B6036"/>
                </a:solidFill>
              </a:rPr>
              <a:t>(</a:t>
            </a:r>
            <a:r>
              <a:rPr lang="ko-KR" altLang="en-US" sz="1800" dirty="0" err="1" smtClean="0">
                <a:solidFill>
                  <a:srgbClr val="3B6036"/>
                </a:solidFill>
              </a:rPr>
              <a:t>오차역전파</a:t>
            </a:r>
            <a:r>
              <a:rPr lang="ko-KR" altLang="en-US" sz="1800" dirty="0" smtClean="0">
                <a:solidFill>
                  <a:srgbClr val="3B6036"/>
                </a:solidFill>
              </a:rPr>
              <a:t> 계속</a:t>
            </a:r>
            <a:r>
              <a:rPr lang="en-US" altLang="ko-KR" sz="1800" dirty="0" smtClean="0">
                <a:solidFill>
                  <a:srgbClr val="3B6036"/>
                </a:solidFill>
              </a:rPr>
              <a:t>)</a:t>
            </a:r>
            <a:r>
              <a:rPr lang="ko-KR" altLang="en-US" sz="1800" dirty="0" smtClean="0">
                <a:solidFill>
                  <a:srgbClr val="3B6036"/>
                </a:solidFill>
              </a:rPr>
              <a:t> </a:t>
            </a:r>
            <a:endParaRPr lang="ko-KR" altLang="en-US" dirty="0">
              <a:solidFill>
                <a:srgbClr val="3B603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475656" y="1113115"/>
                <a:ext cx="6480720" cy="461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ko-KR" sz="1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Sup>
                                  <m:sSubSupPr>
                                    <m:ctrlPr>
                                      <a:rPr lang="en-US" altLang="ko-KR" sz="1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ko-KR" sz="1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3B6036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3B6036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ko-KR" sz="1000" i="1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000" i="1">
                                    <a:solidFill>
                                      <a:srgbClr val="3B603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Sup>
                                  <m:sSubSupPr>
                                    <m:ctrlPr>
                                      <a:rPr lang="en-US" altLang="ko-KR" sz="1000" i="1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ko-KR" sz="1000" i="1">
                                    <a:solidFill>
                                      <a:srgbClr val="3B603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rgbClr val="3B603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rgbClr val="3B603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000" i="1">
                                                <a:solidFill>
                                                  <a:srgbClr val="3B6036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000" i="1">
                                                <a:solidFill>
                                                  <a:srgbClr val="3B6036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113115"/>
                <a:ext cx="6480720" cy="461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95829" y="1844824"/>
                <a:ext cx="2050908" cy="53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29" y="1844824"/>
                <a:ext cx="2050908" cy="535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51521" y="2367071"/>
                <a:ext cx="205090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1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1" y="2367071"/>
                <a:ext cx="2050908" cy="600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51521" y="2921329"/>
                <a:ext cx="4392488" cy="701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  <m:r>
                                            <a:rPr lang="en-US" altLang="ko-KR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1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11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11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11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1" y="2921329"/>
                <a:ext cx="4392488" cy="701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51521" y="3578732"/>
                <a:ext cx="2564295" cy="32310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100" dirty="0" smtClean="0">
                    <a:solidFill>
                      <a:srgbClr val="0000FF"/>
                    </a:solidFill>
                  </a:rPr>
                  <a:t>1</a:t>
                </a:r>
                <a:endParaRPr lang="ko-KR" altLang="en-US" sz="11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21" y="3578732"/>
                <a:ext cx="2564295" cy="323102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16309" y="1844824"/>
                <a:ext cx="2050908" cy="53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rgbClr val="3B6036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309" y="1844824"/>
                <a:ext cx="2050908" cy="5355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672001" y="2367071"/>
                <a:ext cx="205090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100" i="1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1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1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rgbClr val="3B6036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001" y="2367071"/>
                <a:ext cx="2050908" cy="6001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672001" y="2921329"/>
                <a:ext cx="4392488" cy="701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solidFill>
                                        <a:srgbClr val="3B603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>
                                      <a:solidFill>
                                        <a:srgbClr val="3B603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solidFill>
                                        <a:srgbClr val="3B603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200" i="1">
                                      <a:solidFill>
                                        <a:srgbClr val="3B603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200" i="1">
                                          <a:solidFill>
                                            <a:srgbClr val="3B603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200" i="1">
                                              <a:solidFill>
                                                <a:srgbClr val="3B603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200" i="1">
                                              <a:solidFill>
                                                <a:srgbClr val="3B603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smtClean="0">
                                              <a:solidFill>
                                                <a:srgbClr val="3B603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200" i="1">
                                              <a:solidFill>
                                                <a:srgbClr val="3B603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200" i="1">
                                              <a:solidFill>
                                                <a:srgbClr val="3B603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  <m:r>
                                            <a:rPr lang="en-US" altLang="ko-KR" sz="1200" i="1">
                                              <a:solidFill>
                                                <a:srgbClr val="3B603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200" i="1">
                                          <a:solidFill>
                                            <a:srgbClr val="3B603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200" i="1">
                                              <a:solidFill>
                                                <a:srgbClr val="3B603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>
                                              <a:solidFill>
                                                <a:srgbClr val="3B603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b="1" i="1" smtClean="0">
                                              <a:solidFill>
                                                <a:srgbClr val="3B6036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i="1">
                                      <a:solidFill>
                                        <a:srgbClr val="3B603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2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200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200" i="1">
                                      <a:solidFill>
                                        <a:srgbClr val="3B603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i="1">
                                      <a:solidFill>
                                        <a:srgbClr val="3B603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ko-KR" sz="1200" b="1" i="1" smtClean="0">
                                      <a:solidFill>
                                        <a:srgbClr val="3B603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solidFill>
                                        <a:srgbClr val="3B603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200" i="1">
                                      <a:solidFill>
                                        <a:srgbClr val="3B603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200" i="1">
                                      <a:solidFill>
                                        <a:srgbClr val="3B603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altLang="ko-KR" sz="12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100" i="1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1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11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11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11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1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rgbClr val="3B6036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001" y="2921329"/>
                <a:ext cx="4392488" cy="7011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672001" y="3578732"/>
                <a:ext cx="2564295" cy="323102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rgbClr val="3B60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200" b="1" i="1" smtClean="0">
                        <a:solidFill>
                          <a:srgbClr val="3B60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3B603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3B603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3B60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1200" b="1" i="1" smtClean="0">
                        <a:solidFill>
                          <a:srgbClr val="3B60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3B603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3B603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3B60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 smtClean="0">
                        <a:solidFill>
                          <a:srgbClr val="3B60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200" b="1" i="1" smtClean="0">
                        <a:solidFill>
                          <a:srgbClr val="3B60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1200" b="1" i="1" smtClean="0">
                        <a:solidFill>
                          <a:srgbClr val="3B60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rgbClr val="3B603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3B603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3B603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b="1" i="1" smtClean="0">
                        <a:solidFill>
                          <a:srgbClr val="3B60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solidFill>
                      <a:srgbClr val="3B603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solidFill>
                          <a:srgbClr val="3B60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100" dirty="0" smtClean="0">
                    <a:solidFill>
                      <a:srgbClr val="3B6036"/>
                    </a:solidFill>
                  </a:rPr>
                  <a:t>1</a:t>
                </a:r>
                <a:endParaRPr lang="ko-KR" altLang="en-US" sz="1100" dirty="0">
                  <a:solidFill>
                    <a:srgbClr val="3B6036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001" y="3578732"/>
                <a:ext cx="2564295" cy="323102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 bwMode="auto">
          <a:xfrm>
            <a:off x="2565107" y="1463824"/>
            <a:ext cx="3663369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50"/>
          <p:cNvSpPr>
            <a:spLocks noChangeArrowheads="1"/>
          </p:cNvSpPr>
          <p:nvPr/>
        </p:nvSpPr>
        <p:spPr bwMode="auto">
          <a:xfrm>
            <a:off x="4283968" y="1412776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7030A0"/>
                </a:solidFill>
              </a:rPr>
              <a:t>3</a:t>
            </a:r>
            <a:r>
              <a:rPr lang="ko-KR" altLang="en-US" sz="1200" dirty="0" smtClean="0">
                <a:solidFill>
                  <a:srgbClr val="7030A0"/>
                </a:solidFill>
              </a:rPr>
              <a:t>층 </a:t>
            </a:r>
            <a:r>
              <a:rPr lang="ko-KR" altLang="en-US" sz="1200" dirty="0" smtClean="0">
                <a:solidFill>
                  <a:srgbClr val="7030A0"/>
                </a:solidFill>
              </a:rPr>
              <a:t>손실</a:t>
            </a:r>
            <a:r>
              <a:rPr lang="en-US" altLang="ko-KR" sz="1200" dirty="0" smtClean="0">
                <a:solidFill>
                  <a:srgbClr val="7030A0"/>
                </a:solidFill>
              </a:rPr>
              <a:t>(</a:t>
            </a:r>
            <a:r>
              <a:rPr lang="ko-KR" altLang="en-US" sz="1200" dirty="0" smtClean="0">
                <a:solidFill>
                  <a:srgbClr val="7030A0"/>
                </a:solidFill>
              </a:rPr>
              <a:t>오차</a:t>
            </a:r>
            <a:r>
              <a:rPr lang="en-US" altLang="ko-KR" sz="1200" dirty="0" smtClean="0">
                <a:solidFill>
                  <a:srgbClr val="7030A0"/>
                </a:solidFill>
              </a:rPr>
              <a:t>)</a:t>
            </a:r>
            <a:r>
              <a:rPr lang="ko-KR" altLang="en-US" sz="1200" dirty="0" smtClean="0">
                <a:solidFill>
                  <a:srgbClr val="7030A0"/>
                </a:solidFill>
              </a:rPr>
              <a:t>성분 </a:t>
            </a:r>
            <a:r>
              <a:rPr lang="en-US" altLang="ko-KR" sz="12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 Loss3</a:t>
            </a:r>
            <a:endParaRPr lang="en-US" altLang="ko-K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4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시작 </a:t>
            </a:r>
            <a:r>
              <a:rPr lang="en-US" altLang="ko-KR" dirty="0"/>
              <a:t>- </a:t>
            </a:r>
            <a:r>
              <a:rPr lang="ko-KR" altLang="en-US" dirty="0"/>
              <a:t>다층 </a:t>
            </a:r>
            <a:r>
              <a:rPr lang="ko-KR" altLang="en-US" dirty="0" smtClean="0"/>
              <a:t>신경망</a:t>
            </a:r>
            <a:r>
              <a:rPr lang="en-US" altLang="ko-KR" sz="1800" dirty="0" smtClean="0">
                <a:solidFill>
                  <a:srgbClr val="3B6036"/>
                </a:solidFill>
              </a:rPr>
              <a:t>(</a:t>
            </a:r>
            <a:r>
              <a:rPr lang="ko-KR" altLang="en-US" sz="1800" dirty="0" err="1" smtClean="0">
                <a:solidFill>
                  <a:srgbClr val="3B6036"/>
                </a:solidFill>
              </a:rPr>
              <a:t>오차역전파</a:t>
            </a:r>
            <a:r>
              <a:rPr lang="ko-KR" altLang="en-US" sz="1800" dirty="0" smtClean="0">
                <a:solidFill>
                  <a:srgbClr val="3B6036"/>
                </a:solidFill>
              </a:rPr>
              <a:t> 계속</a:t>
            </a:r>
            <a:r>
              <a:rPr lang="en-US" altLang="ko-KR" sz="1800" dirty="0" smtClean="0">
                <a:solidFill>
                  <a:srgbClr val="3B6036"/>
                </a:solidFill>
              </a:rPr>
              <a:t>)</a:t>
            </a:r>
            <a:r>
              <a:rPr lang="ko-KR" altLang="en-US" sz="1800" dirty="0" smtClean="0">
                <a:solidFill>
                  <a:srgbClr val="3B6036"/>
                </a:solidFill>
              </a:rPr>
              <a:t> </a:t>
            </a:r>
            <a:endParaRPr lang="ko-KR" altLang="en-US" dirty="0">
              <a:solidFill>
                <a:srgbClr val="3B603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67544" y="2636912"/>
                <a:ext cx="2050908" cy="53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636912"/>
                <a:ext cx="2050908" cy="53559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44441" y="3159159"/>
                <a:ext cx="5328592" cy="590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1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1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1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1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1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+  </m:t>
                      </m:r>
                      <m:f>
                        <m:fPr>
                          <m:ctrlPr>
                            <a:rPr lang="en-US" altLang="ko-KR" sz="1100" i="1" smtClean="0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10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10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10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10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10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10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0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05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0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05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0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0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0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0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0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0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1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1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1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1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41" y="3159159"/>
                <a:ext cx="5328592" cy="5903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44441" y="3757818"/>
                <a:ext cx="4536504" cy="587533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1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1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1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bSup>
                    <m:r>
                      <a:rPr lang="en-US" altLang="ko-KR" sz="11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1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 altLang="ko-KR" sz="1050" dirty="0">
                        <a:solidFill>
                          <a:srgbClr val="0000FF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05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05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5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05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05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5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</m:oMath>
                </a14:m>
                <a:endParaRPr lang="en-US" altLang="ko-KR" sz="1050" i="1" dirty="0" smtClean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5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+</m:t>
                      </m:r>
                      <m:sSubSup>
                        <m:sSubSupPr>
                          <m:ctrlPr>
                            <a:rPr lang="en-US" altLang="ko-KR" sz="1050" i="1" smtClean="0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50" b="1" i="1" smtClean="0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50" b="1" i="1" smtClean="0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050" b="1" i="1" smtClean="0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bSup>
                        <m:sSubSupPr>
                          <m:ctrlP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50" b="1" i="1" smtClean="0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50" b="1" i="1" smtClean="0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sz="10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05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r>
                        <a:rPr lang="en-US" altLang="ko-KR" sz="10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0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r>
                        <a:rPr lang="en-US" altLang="ko-KR" sz="10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0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0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05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5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m:rPr>
                          <m:nor/>
                        </m:rPr>
                        <a:rPr lang="en-US" altLang="ko-KR" sz="1000" dirty="0">
                          <a:solidFill>
                            <a:srgbClr val="0000FF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ko-KR" sz="1050" dirty="0" smtClean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41" y="3757818"/>
                <a:ext cx="4536504" cy="58753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30226" y="5152339"/>
                <a:ext cx="826772" cy="53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sz="100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26" y="5152339"/>
                <a:ext cx="826772" cy="53559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712982" y="5152339"/>
                <a:ext cx="4292487" cy="587533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ko-KR" sz="11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1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1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ko-KR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bSup>
                    <m:r>
                      <a:rPr lang="en-US" altLang="ko-KR" sz="11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1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 altLang="ko-KR" sz="1050" dirty="0">
                        <a:solidFill>
                          <a:srgbClr val="0000FF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05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05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5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05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05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5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</m:oMath>
                </a14:m>
                <a:endParaRPr lang="en-US" altLang="ko-KR" sz="105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+</m:t>
                      </m:r>
                      <m:sSubSup>
                        <m:sSubSupPr>
                          <m:ctrlP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bSup>
                        <m:sSubSupPr>
                          <m:ctrlP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sz="10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0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r>
                        <a:rPr lang="en-US" altLang="ko-KR" sz="10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0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5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r>
                        <a:rPr lang="en-US" altLang="ko-KR" sz="10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0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0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05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05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5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m:rPr>
                          <m:nor/>
                        </m:rPr>
                        <a:rPr lang="en-US" altLang="ko-KR" sz="1000" dirty="0">
                          <a:solidFill>
                            <a:srgbClr val="0000FF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ko-KR" sz="105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982" y="5152339"/>
                <a:ext cx="4292487" cy="58753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06118" y="4419006"/>
                <a:ext cx="826772" cy="53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sz="100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18" y="4419006"/>
                <a:ext cx="826772" cy="53559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188874" y="4419006"/>
                <a:ext cx="4292487" cy="587533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1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1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bSup>
                    <m:r>
                      <a:rPr lang="en-US" altLang="ko-KR" sz="11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1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 altLang="ko-KR" sz="1050" dirty="0">
                        <a:solidFill>
                          <a:srgbClr val="0000FF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05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05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5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05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ko-KR" sz="105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5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</m:oMath>
                </a14:m>
                <a:endParaRPr lang="en-US" altLang="ko-KR" sz="105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+</m:t>
                      </m:r>
                      <m:sSubSup>
                        <m:sSubSupPr>
                          <m:ctrlP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bSup>
                        <m:sSubSupPr>
                          <m:ctrlP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sz="10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0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r>
                        <a:rPr lang="en-US" altLang="ko-KR" sz="10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0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r>
                        <a:rPr lang="en-US" altLang="ko-KR" sz="10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0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0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05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5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m:rPr>
                          <m:nor/>
                        </m:rPr>
                        <a:rPr lang="en-US" altLang="ko-KR" sz="1000" dirty="0">
                          <a:solidFill>
                            <a:srgbClr val="0000FF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ko-KR" sz="105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74" y="4419006"/>
                <a:ext cx="4292487" cy="58753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30226" y="5810929"/>
                <a:ext cx="826772" cy="53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𝟐𝟐</m:t>
                              </m:r>
                            </m:sub>
                            <m:sup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altLang="ko-KR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sz="100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26" y="5810929"/>
                <a:ext cx="826772" cy="53559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712982" y="5810929"/>
                <a:ext cx="4292487" cy="587533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1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ko-KR" sz="11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1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1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ko-KR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bSup>
                    <m:r>
                      <a:rPr lang="en-US" altLang="ko-KR" sz="11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1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1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 altLang="ko-KR" sz="1050" dirty="0">
                        <a:solidFill>
                          <a:srgbClr val="0000FF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05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sz="105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5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05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ko-KR" sz="105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5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</m:oMath>
                </a14:m>
                <a:endParaRPr lang="en-US" altLang="ko-KR" sz="105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+</m:t>
                      </m:r>
                      <m:sSubSup>
                        <m:sSubSupPr>
                          <m:ctrlP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bSup>
                        <m:sSubSupPr>
                          <m:ctrlP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rgbClr val="40904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i="1">
                                  <a:solidFill>
                                    <a:srgbClr val="40904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r>
                        <a:rPr lang="en-US" altLang="ko-KR" sz="1050" i="1">
                          <a:solidFill>
                            <a:srgbClr val="40904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ko-KR" sz="10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0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r>
                        <a:rPr lang="en-US" altLang="ko-KR" sz="10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0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5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r>
                        <a:rPr lang="en-US" altLang="ko-KR" sz="10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0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0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05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05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5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m:rPr>
                          <m:nor/>
                        </m:rPr>
                        <a:rPr lang="en-US" altLang="ko-KR" sz="1000" dirty="0">
                          <a:solidFill>
                            <a:srgbClr val="0000FF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ko-KR" sz="105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982" y="5810929"/>
                <a:ext cx="4292487" cy="58753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/>
          <p:cNvSpPr/>
          <p:nvPr/>
        </p:nvSpPr>
        <p:spPr bwMode="auto">
          <a:xfrm>
            <a:off x="4882569" y="3781527"/>
            <a:ext cx="504056" cy="576064"/>
          </a:xfrm>
          <a:prstGeom prst="ellipse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0" name="타원 79"/>
          <p:cNvSpPr/>
          <p:nvPr/>
        </p:nvSpPr>
        <p:spPr bwMode="auto">
          <a:xfrm>
            <a:off x="4905297" y="4430475"/>
            <a:ext cx="504056" cy="576064"/>
          </a:xfrm>
          <a:prstGeom prst="ellipse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757694" y="4259762"/>
                <a:ext cx="558722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105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694" y="4259762"/>
                <a:ext cx="558722" cy="609398"/>
              </a:xfrm>
              <a:prstGeom prst="rect">
                <a:avLst/>
              </a:prstGeom>
              <a:blipFill>
                <a:blip r:embed="rId29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801709" y="5013176"/>
                <a:ext cx="558722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sz="105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709" y="5013176"/>
                <a:ext cx="558722" cy="609398"/>
              </a:xfrm>
              <a:prstGeom prst="rect">
                <a:avLst/>
              </a:prstGeom>
              <a:blipFill>
                <a:blip r:embed="rId30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50"/>
              <p:cNvSpPr>
                <a:spLocks noChangeArrowheads="1"/>
              </p:cNvSpPr>
              <p:nvPr/>
            </p:nvSpPr>
            <p:spPr bwMode="auto">
              <a:xfrm>
                <a:off x="6444207" y="4033042"/>
                <a:ext cx="726771" cy="620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1050" b="0" dirty="0" smtClean="0">
                    <a:solidFill>
                      <a:schemeClr val="tx1"/>
                    </a:solidFill>
                  </a:rPr>
                  <a:t>여기에서 </a:t>
                </a:r>
                <a:endParaRPr lang="en-US" altLang="ko-KR" sz="1050" b="0" dirty="0" smtClean="0">
                  <a:solidFill>
                    <a:schemeClr val="tx1"/>
                  </a:solidFill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5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5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05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05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5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ko-KR" sz="1050" b="0" dirty="0" smtClean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05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05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05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ko-KR" sz="105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5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</m:oMath>
                </a14:m>
                <a:endParaRPr lang="en-US" altLang="ko-KR" sz="1050" b="0" dirty="0" smtClean="0">
                  <a:solidFill>
                    <a:schemeClr val="tx1"/>
                  </a:solidFill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1050" b="0" dirty="0" smtClean="0">
                    <a:solidFill>
                      <a:schemeClr val="tx1"/>
                    </a:solidFill>
                  </a:rPr>
                  <a:t>요인을 </a:t>
                </a:r>
                <a:endParaRPr lang="en-US" altLang="ko-KR" sz="1050" b="0" dirty="0" smtClean="0">
                  <a:solidFill>
                    <a:schemeClr val="tx1"/>
                  </a:solidFill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1050" b="0" dirty="0" smtClean="0">
                    <a:solidFill>
                      <a:schemeClr val="tx1"/>
                    </a:solidFill>
                  </a:rPr>
                  <a:t>빼버리면</a:t>
                </a:r>
                <a:endParaRPr lang="en-US" altLang="ko-KR" sz="105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4207" y="4033042"/>
                <a:ext cx="726771" cy="620094"/>
              </a:xfrm>
              <a:prstGeom prst="rect">
                <a:avLst/>
              </a:prstGeom>
              <a:blipFill>
                <a:blip r:embed="rId31"/>
                <a:stretch>
                  <a:fillRect t="-11881" b="-17822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6" idx="6"/>
            <a:endCxn id="84" idx="1"/>
          </p:cNvCxnSpPr>
          <p:nvPr/>
        </p:nvCxnSpPr>
        <p:spPr bwMode="auto">
          <a:xfrm>
            <a:off x="5386625" y="4069559"/>
            <a:ext cx="1057582" cy="273530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85" name="직선 화살표 연결선 84"/>
          <p:cNvCxnSpPr>
            <a:stCxn id="80" idx="6"/>
            <a:endCxn id="84" idx="1"/>
          </p:cNvCxnSpPr>
          <p:nvPr/>
        </p:nvCxnSpPr>
        <p:spPr bwMode="auto">
          <a:xfrm flipV="1">
            <a:off x="5409353" y="4343089"/>
            <a:ext cx="1034854" cy="375418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86" name="직선 화살표 연결선 85"/>
          <p:cNvCxnSpPr>
            <a:stCxn id="84" idx="3"/>
            <a:endCxn id="81" idx="1"/>
          </p:cNvCxnSpPr>
          <p:nvPr/>
        </p:nvCxnSpPr>
        <p:spPr bwMode="auto">
          <a:xfrm>
            <a:off x="7170978" y="4343089"/>
            <a:ext cx="586716" cy="221372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87" name="Rectangle 50"/>
          <p:cNvSpPr>
            <a:spLocks noChangeArrowheads="1"/>
          </p:cNvSpPr>
          <p:nvPr/>
        </p:nvSpPr>
        <p:spPr bwMode="auto">
          <a:xfrm>
            <a:off x="6516216" y="5329186"/>
            <a:ext cx="726771" cy="620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050" b="0" dirty="0" smtClean="0">
                <a:solidFill>
                  <a:schemeClr val="tx1"/>
                </a:solidFill>
              </a:rPr>
              <a:t>마찬가지로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 bwMode="auto">
          <a:xfrm>
            <a:off x="5429405" y="5203126"/>
            <a:ext cx="504056" cy="576064"/>
          </a:xfrm>
          <a:prstGeom prst="ellipse">
            <a:avLst/>
          </a:prstGeom>
          <a:noFill/>
          <a:ln w="9525" cap="flat" cmpd="sng" algn="ctr">
            <a:solidFill>
              <a:srgbClr val="FB93EC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9" name="타원 88"/>
          <p:cNvSpPr/>
          <p:nvPr/>
        </p:nvSpPr>
        <p:spPr bwMode="auto">
          <a:xfrm>
            <a:off x="5438736" y="5807658"/>
            <a:ext cx="504056" cy="576064"/>
          </a:xfrm>
          <a:prstGeom prst="ellipse">
            <a:avLst/>
          </a:prstGeom>
          <a:noFill/>
          <a:ln w="9525" cap="flat" cmpd="sng" algn="ctr">
            <a:solidFill>
              <a:srgbClr val="FB93EC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90" name="직선 화살표 연결선 89"/>
          <p:cNvCxnSpPr>
            <a:stCxn id="88" idx="6"/>
            <a:endCxn id="87" idx="1"/>
          </p:cNvCxnSpPr>
          <p:nvPr/>
        </p:nvCxnSpPr>
        <p:spPr bwMode="auto">
          <a:xfrm>
            <a:off x="5933461" y="5491158"/>
            <a:ext cx="582755" cy="148075"/>
          </a:xfrm>
          <a:prstGeom prst="straightConnector1">
            <a:avLst/>
          </a:prstGeom>
          <a:noFill/>
          <a:ln w="9525" cap="flat" cmpd="sng" algn="ctr">
            <a:solidFill>
              <a:srgbClr val="FB93EC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4" name="직선 화살표 연결선 93"/>
          <p:cNvCxnSpPr>
            <a:stCxn id="89" idx="6"/>
            <a:endCxn id="87" idx="1"/>
          </p:cNvCxnSpPr>
          <p:nvPr/>
        </p:nvCxnSpPr>
        <p:spPr bwMode="auto">
          <a:xfrm flipV="1">
            <a:off x="5942792" y="5639233"/>
            <a:ext cx="573424" cy="456457"/>
          </a:xfrm>
          <a:prstGeom prst="straightConnector1">
            <a:avLst/>
          </a:prstGeom>
          <a:noFill/>
          <a:ln w="9525" cap="flat" cmpd="sng" algn="ctr">
            <a:solidFill>
              <a:srgbClr val="FB93EC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7" name="직선 화살표 연결선 96"/>
          <p:cNvCxnSpPr>
            <a:stCxn id="87" idx="3"/>
            <a:endCxn id="82" idx="1"/>
          </p:cNvCxnSpPr>
          <p:nvPr/>
        </p:nvCxnSpPr>
        <p:spPr bwMode="auto">
          <a:xfrm flipV="1">
            <a:off x="7242987" y="5317875"/>
            <a:ext cx="558722" cy="321358"/>
          </a:xfrm>
          <a:prstGeom prst="straightConnector1">
            <a:avLst/>
          </a:prstGeom>
          <a:noFill/>
          <a:ln w="9525" cap="flat" cmpd="sng" algn="ctr">
            <a:solidFill>
              <a:srgbClr val="FB93EC"/>
            </a:solidFill>
            <a:prstDash val="dash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609885" y="2619577"/>
                <a:ext cx="1224136" cy="85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𝟏𝟏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𝟐𝟐</m:t>
                                        </m:r>
                                      </m:sub>
                                      <m:sup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885" y="2619577"/>
                <a:ext cx="1224136" cy="85324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10"/>
              <p:cNvSpPr>
                <a:spLocks noChangeArrowheads="1"/>
              </p:cNvSpPr>
              <p:nvPr/>
            </p:nvSpPr>
            <p:spPr bwMode="auto">
              <a:xfrm>
                <a:off x="3080318" y="1009956"/>
                <a:ext cx="1296000" cy="63832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ko-KR" alt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groupCh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0318" y="1009956"/>
                <a:ext cx="1296000" cy="638329"/>
              </a:xfrm>
              <a:prstGeom prst="ellipse">
                <a:avLst/>
              </a:prstGeom>
              <a:blipFill>
                <a:blip r:embed="rId33"/>
                <a:stretch>
                  <a:fillRect l="-3256" r="-9767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10"/>
              <p:cNvSpPr>
                <a:spLocks noChangeArrowheads="1"/>
              </p:cNvSpPr>
              <p:nvPr/>
            </p:nvSpPr>
            <p:spPr bwMode="auto">
              <a:xfrm>
                <a:off x="3080318" y="1922294"/>
                <a:ext cx="1296000" cy="63832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ko-KR" alt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groupCh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0318" y="1922294"/>
                <a:ext cx="1296000" cy="638329"/>
              </a:xfrm>
              <a:prstGeom prst="ellipse">
                <a:avLst/>
              </a:prstGeom>
              <a:blipFill>
                <a:blip r:embed="rId34"/>
                <a:stretch>
                  <a:fillRect l="-3256" r="-9767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직선 화살표 연결선 82"/>
          <p:cNvCxnSpPr>
            <a:stCxn id="102" idx="6"/>
            <a:endCxn id="74" idx="2"/>
          </p:cNvCxnSpPr>
          <p:nvPr/>
        </p:nvCxnSpPr>
        <p:spPr bwMode="auto">
          <a:xfrm>
            <a:off x="1835664" y="1322152"/>
            <a:ext cx="1244654" cy="6969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직선 화살표 연결선 90"/>
          <p:cNvCxnSpPr>
            <a:stCxn id="123" idx="0"/>
            <a:endCxn id="74" idx="2"/>
          </p:cNvCxnSpPr>
          <p:nvPr/>
        </p:nvCxnSpPr>
        <p:spPr bwMode="auto">
          <a:xfrm flipV="1">
            <a:off x="1979712" y="1329121"/>
            <a:ext cx="1100606" cy="91938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직선 화살표 연결선 91"/>
          <p:cNvCxnSpPr>
            <a:stCxn id="122" idx="2"/>
            <a:endCxn id="79" idx="2"/>
          </p:cNvCxnSpPr>
          <p:nvPr/>
        </p:nvCxnSpPr>
        <p:spPr bwMode="auto">
          <a:xfrm>
            <a:off x="2042389" y="1324159"/>
            <a:ext cx="1037929" cy="91730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직선 화살표 연결선 92"/>
          <p:cNvCxnSpPr>
            <a:stCxn id="103" idx="6"/>
            <a:endCxn id="79" idx="2"/>
          </p:cNvCxnSpPr>
          <p:nvPr/>
        </p:nvCxnSpPr>
        <p:spPr bwMode="auto">
          <a:xfrm flipV="1">
            <a:off x="1835664" y="2241459"/>
            <a:ext cx="1244654" cy="2491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427984" y="1007032"/>
                <a:ext cx="432048" cy="325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007032"/>
                <a:ext cx="432048" cy="32553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404455" y="2244192"/>
                <a:ext cx="432048" cy="327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455" y="2244192"/>
                <a:ext cx="432048" cy="32778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493099" y="1029436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099" y="1029436"/>
                <a:ext cx="432048" cy="2866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2483768" y="1361483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361483"/>
                <a:ext cx="432048" cy="28661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2483768" y="1937547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937547"/>
                <a:ext cx="432048" cy="286617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493099" y="2245656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099" y="2245656"/>
                <a:ext cx="432048" cy="286617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Oval 10"/>
          <p:cNvSpPr>
            <a:spLocks noChangeArrowheads="1"/>
          </p:cNvSpPr>
          <p:nvPr/>
        </p:nvSpPr>
        <p:spPr bwMode="auto">
          <a:xfrm>
            <a:off x="1547664" y="1178152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3" name="Oval 10"/>
          <p:cNvSpPr>
            <a:spLocks noChangeArrowheads="1"/>
          </p:cNvSpPr>
          <p:nvPr/>
        </p:nvSpPr>
        <p:spPr bwMode="auto">
          <a:xfrm>
            <a:off x="1547664" y="2099950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4" name="Rectangle 50"/>
          <p:cNvSpPr>
            <a:spLocks noChangeArrowheads="1"/>
          </p:cNvSpPr>
          <p:nvPr/>
        </p:nvSpPr>
        <p:spPr bwMode="auto">
          <a:xfrm>
            <a:off x="683568" y="1124499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x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104" idx="3"/>
            <a:endCxn id="102" idx="6"/>
          </p:cNvCxnSpPr>
          <p:nvPr/>
        </p:nvCxnSpPr>
        <p:spPr bwMode="auto">
          <a:xfrm>
            <a:off x="1064568" y="1314999"/>
            <a:ext cx="771096" cy="71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Rectangle 50"/>
          <p:cNvSpPr>
            <a:spLocks noChangeArrowheads="1"/>
          </p:cNvSpPr>
          <p:nvPr/>
        </p:nvSpPr>
        <p:spPr bwMode="auto">
          <a:xfrm>
            <a:off x="683568" y="2054681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x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2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6" idx="3"/>
            <a:endCxn id="103" idx="6"/>
          </p:cNvCxnSpPr>
          <p:nvPr/>
        </p:nvCxnSpPr>
        <p:spPr bwMode="auto">
          <a:xfrm flipV="1">
            <a:off x="1064568" y="2243950"/>
            <a:ext cx="771096" cy="12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"/>
              <p:cNvSpPr>
                <a:spLocks noChangeArrowheads="1"/>
              </p:cNvSpPr>
              <p:nvPr/>
            </p:nvSpPr>
            <p:spPr bwMode="auto">
              <a:xfrm>
                <a:off x="5580112" y="1018111"/>
                <a:ext cx="1296000" cy="63832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ko-KR" alt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groupCh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112" y="1018111"/>
                <a:ext cx="1296000" cy="638329"/>
              </a:xfrm>
              <a:prstGeom prst="ellipse">
                <a:avLst/>
              </a:prstGeom>
              <a:blipFill>
                <a:blip r:embed="rId41"/>
                <a:stretch>
                  <a:fillRect l="-3256" r="-9767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"/>
              <p:cNvSpPr>
                <a:spLocks noChangeArrowheads="1"/>
              </p:cNvSpPr>
              <p:nvPr/>
            </p:nvSpPr>
            <p:spPr bwMode="auto">
              <a:xfrm>
                <a:off x="5580112" y="1930449"/>
                <a:ext cx="1296000" cy="63832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ko-KR" alt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groupCh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112" y="1930449"/>
                <a:ext cx="1296000" cy="638329"/>
              </a:xfrm>
              <a:prstGeom prst="ellipse">
                <a:avLst/>
              </a:prstGeom>
              <a:blipFill>
                <a:blip r:embed="rId42"/>
                <a:stretch>
                  <a:fillRect l="-3256" r="-9767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직선 화살표 연결선 109"/>
          <p:cNvCxnSpPr>
            <a:stCxn id="74" idx="6"/>
            <a:endCxn id="108" idx="2"/>
          </p:cNvCxnSpPr>
          <p:nvPr/>
        </p:nvCxnSpPr>
        <p:spPr bwMode="auto">
          <a:xfrm>
            <a:off x="4376318" y="1329121"/>
            <a:ext cx="1203794" cy="815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직선 화살표 연결선 110"/>
          <p:cNvCxnSpPr>
            <a:stCxn id="96" idx="0"/>
            <a:endCxn id="108" idx="2"/>
          </p:cNvCxnSpPr>
          <p:nvPr/>
        </p:nvCxnSpPr>
        <p:spPr bwMode="auto">
          <a:xfrm flipV="1">
            <a:off x="4620479" y="1337276"/>
            <a:ext cx="959633" cy="906916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직선 화살표 연결선 111"/>
          <p:cNvCxnSpPr>
            <a:stCxn id="79" idx="6"/>
            <a:endCxn id="109" idx="2"/>
          </p:cNvCxnSpPr>
          <p:nvPr/>
        </p:nvCxnSpPr>
        <p:spPr bwMode="auto">
          <a:xfrm>
            <a:off x="4376318" y="2241459"/>
            <a:ext cx="1203794" cy="815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직선 화살표 연결선 112"/>
          <p:cNvCxnSpPr>
            <a:stCxn id="95" idx="2"/>
            <a:endCxn id="109" idx="2"/>
          </p:cNvCxnSpPr>
          <p:nvPr/>
        </p:nvCxnSpPr>
        <p:spPr bwMode="auto">
          <a:xfrm>
            <a:off x="4644008" y="1332570"/>
            <a:ext cx="936104" cy="917044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직선 화살표 연결선 113"/>
          <p:cNvCxnSpPr>
            <a:stCxn id="108" idx="6"/>
            <a:endCxn id="116" idx="1"/>
          </p:cNvCxnSpPr>
          <p:nvPr/>
        </p:nvCxnSpPr>
        <p:spPr bwMode="auto">
          <a:xfrm flipV="1">
            <a:off x="6876112" y="1333399"/>
            <a:ext cx="294867" cy="3877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직선 화살표 연결선 114"/>
          <p:cNvCxnSpPr>
            <a:stCxn id="109" idx="6"/>
            <a:endCxn id="117" idx="1"/>
          </p:cNvCxnSpPr>
          <p:nvPr/>
        </p:nvCxnSpPr>
        <p:spPr bwMode="auto">
          <a:xfrm flipV="1">
            <a:off x="6876112" y="2244332"/>
            <a:ext cx="320219" cy="5282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7170979" y="1170630"/>
                <a:ext cx="1145438" cy="325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979" y="1170630"/>
                <a:ext cx="1145438" cy="325538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7196331" y="2081563"/>
                <a:ext cx="1120085" cy="325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331" y="2081563"/>
                <a:ext cx="1120085" cy="325538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13379" y="1062126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379" y="1062126"/>
                <a:ext cx="432048" cy="286617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004048" y="1361483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361483"/>
                <a:ext cx="432048" cy="286617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5004048" y="1938962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938962"/>
                <a:ext cx="432048" cy="286617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5006681" y="2253572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81" y="2253572"/>
                <a:ext cx="432048" cy="286617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826365" y="998621"/>
                <a:ext cx="432048" cy="325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365" y="998621"/>
                <a:ext cx="432048" cy="325538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763688" y="2248506"/>
                <a:ext cx="432048" cy="327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248506"/>
                <a:ext cx="432048" cy="32778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자유형 123"/>
          <p:cNvSpPr/>
          <p:nvPr/>
        </p:nvSpPr>
        <p:spPr bwMode="auto">
          <a:xfrm>
            <a:off x="2883158" y="1198825"/>
            <a:ext cx="5103977" cy="225278"/>
          </a:xfrm>
          <a:custGeom>
            <a:avLst/>
            <a:gdLst>
              <a:gd name="connsiteX0" fmla="*/ 0 w 5291154"/>
              <a:gd name="connsiteY0" fmla="*/ 0 h 56253"/>
              <a:gd name="connsiteX1" fmla="*/ 1642188 w 5291154"/>
              <a:gd name="connsiteY1" fmla="*/ 18661 h 56253"/>
              <a:gd name="connsiteX2" fmla="*/ 2761861 w 5291154"/>
              <a:gd name="connsiteY2" fmla="*/ 46653 h 56253"/>
              <a:gd name="connsiteX3" fmla="*/ 4180114 w 5291154"/>
              <a:gd name="connsiteY3" fmla="*/ 37322 h 56253"/>
              <a:gd name="connsiteX4" fmla="*/ 5178490 w 5291154"/>
              <a:gd name="connsiteY4" fmla="*/ 55984 h 56253"/>
              <a:gd name="connsiteX5" fmla="*/ 5225143 w 5291154"/>
              <a:gd name="connsiteY5" fmla="*/ 46653 h 56253"/>
              <a:gd name="connsiteX0" fmla="*/ 0 w 5291154"/>
              <a:gd name="connsiteY0" fmla="*/ 0 h 167951"/>
              <a:gd name="connsiteX1" fmla="*/ 783772 w 5291154"/>
              <a:gd name="connsiteY1" fmla="*/ 167951 h 167951"/>
              <a:gd name="connsiteX2" fmla="*/ 2761861 w 5291154"/>
              <a:gd name="connsiteY2" fmla="*/ 46653 h 167951"/>
              <a:gd name="connsiteX3" fmla="*/ 4180114 w 5291154"/>
              <a:gd name="connsiteY3" fmla="*/ 37322 h 167951"/>
              <a:gd name="connsiteX4" fmla="*/ 5178490 w 5291154"/>
              <a:gd name="connsiteY4" fmla="*/ 55984 h 167951"/>
              <a:gd name="connsiteX5" fmla="*/ 5225143 w 5291154"/>
              <a:gd name="connsiteY5" fmla="*/ 46653 h 167951"/>
              <a:gd name="connsiteX0" fmla="*/ 0 w 5291154"/>
              <a:gd name="connsiteY0" fmla="*/ 0 h 186612"/>
              <a:gd name="connsiteX1" fmla="*/ 783772 w 5291154"/>
              <a:gd name="connsiteY1" fmla="*/ 167951 h 186612"/>
              <a:gd name="connsiteX2" fmla="*/ 2425959 w 5291154"/>
              <a:gd name="connsiteY2" fmla="*/ 186612 h 186612"/>
              <a:gd name="connsiteX3" fmla="*/ 4180114 w 5291154"/>
              <a:gd name="connsiteY3" fmla="*/ 37322 h 186612"/>
              <a:gd name="connsiteX4" fmla="*/ 5178490 w 5291154"/>
              <a:gd name="connsiteY4" fmla="*/ 55984 h 186612"/>
              <a:gd name="connsiteX5" fmla="*/ 5225143 w 5291154"/>
              <a:gd name="connsiteY5" fmla="*/ 46653 h 186612"/>
              <a:gd name="connsiteX0" fmla="*/ 0 w 5291757"/>
              <a:gd name="connsiteY0" fmla="*/ 0 h 197016"/>
              <a:gd name="connsiteX1" fmla="*/ 783772 w 5291757"/>
              <a:gd name="connsiteY1" fmla="*/ 167951 h 197016"/>
              <a:gd name="connsiteX2" fmla="*/ 2425959 w 5291757"/>
              <a:gd name="connsiteY2" fmla="*/ 186612 h 197016"/>
              <a:gd name="connsiteX3" fmla="*/ 4170784 w 5291757"/>
              <a:gd name="connsiteY3" fmla="*/ 186612 h 197016"/>
              <a:gd name="connsiteX4" fmla="*/ 5178490 w 5291757"/>
              <a:gd name="connsiteY4" fmla="*/ 55984 h 197016"/>
              <a:gd name="connsiteX5" fmla="*/ 5225143 w 5291757"/>
              <a:gd name="connsiteY5" fmla="*/ 46653 h 197016"/>
              <a:gd name="connsiteX0" fmla="*/ 0 w 5206814"/>
              <a:gd name="connsiteY0" fmla="*/ 0 h 197016"/>
              <a:gd name="connsiteX1" fmla="*/ 783772 w 5206814"/>
              <a:gd name="connsiteY1" fmla="*/ 167951 h 197016"/>
              <a:gd name="connsiteX2" fmla="*/ 2425959 w 5206814"/>
              <a:gd name="connsiteY2" fmla="*/ 186612 h 197016"/>
              <a:gd name="connsiteX3" fmla="*/ 4170784 w 5206814"/>
              <a:gd name="connsiteY3" fmla="*/ 186612 h 197016"/>
              <a:gd name="connsiteX4" fmla="*/ 5178490 w 5206814"/>
              <a:gd name="connsiteY4" fmla="*/ 55984 h 197016"/>
              <a:gd name="connsiteX5" fmla="*/ 4917233 w 5206814"/>
              <a:gd name="connsiteY5" fmla="*/ 121298 h 197016"/>
              <a:gd name="connsiteX0" fmla="*/ 0 w 5581446"/>
              <a:gd name="connsiteY0" fmla="*/ 0 h 197016"/>
              <a:gd name="connsiteX1" fmla="*/ 783772 w 5581446"/>
              <a:gd name="connsiteY1" fmla="*/ 167951 h 197016"/>
              <a:gd name="connsiteX2" fmla="*/ 2425959 w 5581446"/>
              <a:gd name="connsiteY2" fmla="*/ 186612 h 197016"/>
              <a:gd name="connsiteX3" fmla="*/ 4170784 w 5581446"/>
              <a:gd name="connsiteY3" fmla="*/ 186612 h 197016"/>
              <a:gd name="connsiteX4" fmla="*/ 5178490 w 5581446"/>
              <a:gd name="connsiteY4" fmla="*/ 55984 h 197016"/>
              <a:gd name="connsiteX5" fmla="*/ 5570376 w 5581446"/>
              <a:gd name="connsiteY5" fmla="*/ 111967 h 197016"/>
              <a:gd name="connsiteX0" fmla="*/ 0 w 5574631"/>
              <a:gd name="connsiteY0" fmla="*/ 0 h 226158"/>
              <a:gd name="connsiteX1" fmla="*/ 783772 w 5574631"/>
              <a:gd name="connsiteY1" fmla="*/ 167951 h 226158"/>
              <a:gd name="connsiteX2" fmla="*/ 2425959 w 5574631"/>
              <a:gd name="connsiteY2" fmla="*/ 186612 h 226158"/>
              <a:gd name="connsiteX3" fmla="*/ 4170784 w 5574631"/>
              <a:gd name="connsiteY3" fmla="*/ 186612 h 226158"/>
              <a:gd name="connsiteX4" fmla="*/ 4730620 w 5574631"/>
              <a:gd name="connsiteY4" fmla="*/ 223935 h 226158"/>
              <a:gd name="connsiteX5" fmla="*/ 5570376 w 5574631"/>
              <a:gd name="connsiteY5" fmla="*/ 111967 h 226158"/>
              <a:gd name="connsiteX0" fmla="*/ 0 w 5103977"/>
              <a:gd name="connsiteY0" fmla="*/ 0 h 225278"/>
              <a:gd name="connsiteX1" fmla="*/ 783772 w 5103977"/>
              <a:gd name="connsiteY1" fmla="*/ 167951 h 225278"/>
              <a:gd name="connsiteX2" fmla="*/ 2425959 w 5103977"/>
              <a:gd name="connsiteY2" fmla="*/ 186612 h 225278"/>
              <a:gd name="connsiteX3" fmla="*/ 4170784 w 5103977"/>
              <a:gd name="connsiteY3" fmla="*/ 186612 h 225278"/>
              <a:gd name="connsiteX4" fmla="*/ 4730620 w 5103977"/>
              <a:gd name="connsiteY4" fmla="*/ 223935 h 225278"/>
              <a:gd name="connsiteX5" fmla="*/ 5094515 w 5103977"/>
              <a:gd name="connsiteY5" fmla="*/ 214604 h 22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3977" h="225278">
                <a:moveTo>
                  <a:pt x="0" y="0"/>
                </a:moveTo>
                <a:cubicBezTo>
                  <a:pt x="261257" y="55984"/>
                  <a:pt x="379446" y="136849"/>
                  <a:pt x="783772" y="167951"/>
                </a:cubicBezTo>
                <a:cubicBezTo>
                  <a:pt x="1188099" y="199053"/>
                  <a:pt x="1861457" y="183502"/>
                  <a:pt x="2425959" y="186612"/>
                </a:cubicBezTo>
                <a:lnTo>
                  <a:pt x="4170784" y="186612"/>
                </a:lnTo>
                <a:cubicBezTo>
                  <a:pt x="4554894" y="192832"/>
                  <a:pt x="4576665" y="219270"/>
                  <a:pt x="4730620" y="223935"/>
                </a:cubicBezTo>
                <a:cubicBezTo>
                  <a:pt x="4884575" y="228600"/>
                  <a:pt x="5158274" y="220047"/>
                  <a:pt x="5094515" y="214604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5" name="자유형 124"/>
          <p:cNvSpPr/>
          <p:nvPr/>
        </p:nvSpPr>
        <p:spPr bwMode="auto">
          <a:xfrm>
            <a:off x="4540155" y="1398671"/>
            <a:ext cx="3534833" cy="970426"/>
          </a:xfrm>
          <a:custGeom>
            <a:avLst/>
            <a:gdLst>
              <a:gd name="connsiteX0" fmla="*/ 0 w 5291154"/>
              <a:gd name="connsiteY0" fmla="*/ 0 h 56253"/>
              <a:gd name="connsiteX1" fmla="*/ 1642188 w 5291154"/>
              <a:gd name="connsiteY1" fmla="*/ 18661 h 56253"/>
              <a:gd name="connsiteX2" fmla="*/ 2761861 w 5291154"/>
              <a:gd name="connsiteY2" fmla="*/ 46653 h 56253"/>
              <a:gd name="connsiteX3" fmla="*/ 4180114 w 5291154"/>
              <a:gd name="connsiteY3" fmla="*/ 37322 h 56253"/>
              <a:gd name="connsiteX4" fmla="*/ 5178490 w 5291154"/>
              <a:gd name="connsiteY4" fmla="*/ 55984 h 56253"/>
              <a:gd name="connsiteX5" fmla="*/ 5225143 w 5291154"/>
              <a:gd name="connsiteY5" fmla="*/ 46653 h 56253"/>
              <a:gd name="connsiteX0" fmla="*/ 0 w 5291154"/>
              <a:gd name="connsiteY0" fmla="*/ 0 h 167951"/>
              <a:gd name="connsiteX1" fmla="*/ 783772 w 5291154"/>
              <a:gd name="connsiteY1" fmla="*/ 167951 h 167951"/>
              <a:gd name="connsiteX2" fmla="*/ 2761861 w 5291154"/>
              <a:gd name="connsiteY2" fmla="*/ 46653 h 167951"/>
              <a:gd name="connsiteX3" fmla="*/ 4180114 w 5291154"/>
              <a:gd name="connsiteY3" fmla="*/ 37322 h 167951"/>
              <a:gd name="connsiteX4" fmla="*/ 5178490 w 5291154"/>
              <a:gd name="connsiteY4" fmla="*/ 55984 h 167951"/>
              <a:gd name="connsiteX5" fmla="*/ 5225143 w 5291154"/>
              <a:gd name="connsiteY5" fmla="*/ 46653 h 167951"/>
              <a:gd name="connsiteX0" fmla="*/ 0 w 5291154"/>
              <a:gd name="connsiteY0" fmla="*/ 0 h 186612"/>
              <a:gd name="connsiteX1" fmla="*/ 783772 w 5291154"/>
              <a:gd name="connsiteY1" fmla="*/ 167951 h 186612"/>
              <a:gd name="connsiteX2" fmla="*/ 2425959 w 5291154"/>
              <a:gd name="connsiteY2" fmla="*/ 186612 h 186612"/>
              <a:gd name="connsiteX3" fmla="*/ 4180114 w 5291154"/>
              <a:gd name="connsiteY3" fmla="*/ 37322 h 186612"/>
              <a:gd name="connsiteX4" fmla="*/ 5178490 w 5291154"/>
              <a:gd name="connsiteY4" fmla="*/ 55984 h 186612"/>
              <a:gd name="connsiteX5" fmla="*/ 5225143 w 5291154"/>
              <a:gd name="connsiteY5" fmla="*/ 46653 h 186612"/>
              <a:gd name="connsiteX0" fmla="*/ 0 w 5291757"/>
              <a:gd name="connsiteY0" fmla="*/ 0 h 197016"/>
              <a:gd name="connsiteX1" fmla="*/ 783772 w 5291757"/>
              <a:gd name="connsiteY1" fmla="*/ 167951 h 197016"/>
              <a:gd name="connsiteX2" fmla="*/ 2425959 w 5291757"/>
              <a:gd name="connsiteY2" fmla="*/ 186612 h 197016"/>
              <a:gd name="connsiteX3" fmla="*/ 4170784 w 5291757"/>
              <a:gd name="connsiteY3" fmla="*/ 186612 h 197016"/>
              <a:gd name="connsiteX4" fmla="*/ 5178490 w 5291757"/>
              <a:gd name="connsiteY4" fmla="*/ 55984 h 197016"/>
              <a:gd name="connsiteX5" fmla="*/ 5225143 w 5291757"/>
              <a:gd name="connsiteY5" fmla="*/ 46653 h 197016"/>
              <a:gd name="connsiteX0" fmla="*/ 0 w 5206814"/>
              <a:gd name="connsiteY0" fmla="*/ 0 h 197016"/>
              <a:gd name="connsiteX1" fmla="*/ 783772 w 5206814"/>
              <a:gd name="connsiteY1" fmla="*/ 167951 h 197016"/>
              <a:gd name="connsiteX2" fmla="*/ 2425959 w 5206814"/>
              <a:gd name="connsiteY2" fmla="*/ 186612 h 197016"/>
              <a:gd name="connsiteX3" fmla="*/ 4170784 w 5206814"/>
              <a:gd name="connsiteY3" fmla="*/ 186612 h 197016"/>
              <a:gd name="connsiteX4" fmla="*/ 5178490 w 5206814"/>
              <a:gd name="connsiteY4" fmla="*/ 55984 h 197016"/>
              <a:gd name="connsiteX5" fmla="*/ 4917233 w 5206814"/>
              <a:gd name="connsiteY5" fmla="*/ 121298 h 197016"/>
              <a:gd name="connsiteX0" fmla="*/ 0 w 5581446"/>
              <a:gd name="connsiteY0" fmla="*/ 0 h 197016"/>
              <a:gd name="connsiteX1" fmla="*/ 783772 w 5581446"/>
              <a:gd name="connsiteY1" fmla="*/ 167951 h 197016"/>
              <a:gd name="connsiteX2" fmla="*/ 2425959 w 5581446"/>
              <a:gd name="connsiteY2" fmla="*/ 186612 h 197016"/>
              <a:gd name="connsiteX3" fmla="*/ 4170784 w 5581446"/>
              <a:gd name="connsiteY3" fmla="*/ 186612 h 197016"/>
              <a:gd name="connsiteX4" fmla="*/ 5178490 w 5581446"/>
              <a:gd name="connsiteY4" fmla="*/ 55984 h 197016"/>
              <a:gd name="connsiteX5" fmla="*/ 5570376 w 5581446"/>
              <a:gd name="connsiteY5" fmla="*/ 111967 h 197016"/>
              <a:gd name="connsiteX0" fmla="*/ 0 w 5574631"/>
              <a:gd name="connsiteY0" fmla="*/ 0 h 226158"/>
              <a:gd name="connsiteX1" fmla="*/ 783772 w 5574631"/>
              <a:gd name="connsiteY1" fmla="*/ 167951 h 226158"/>
              <a:gd name="connsiteX2" fmla="*/ 2425959 w 5574631"/>
              <a:gd name="connsiteY2" fmla="*/ 186612 h 226158"/>
              <a:gd name="connsiteX3" fmla="*/ 4170784 w 5574631"/>
              <a:gd name="connsiteY3" fmla="*/ 186612 h 226158"/>
              <a:gd name="connsiteX4" fmla="*/ 4730620 w 5574631"/>
              <a:gd name="connsiteY4" fmla="*/ 223935 h 226158"/>
              <a:gd name="connsiteX5" fmla="*/ 5570376 w 5574631"/>
              <a:gd name="connsiteY5" fmla="*/ 111967 h 226158"/>
              <a:gd name="connsiteX0" fmla="*/ 0 w 5103977"/>
              <a:gd name="connsiteY0" fmla="*/ 0 h 225278"/>
              <a:gd name="connsiteX1" fmla="*/ 783772 w 5103977"/>
              <a:gd name="connsiteY1" fmla="*/ 167951 h 225278"/>
              <a:gd name="connsiteX2" fmla="*/ 2425959 w 5103977"/>
              <a:gd name="connsiteY2" fmla="*/ 186612 h 225278"/>
              <a:gd name="connsiteX3" fmla="*/ 4170784 w 5103977"/>
              <a:gd name="connsiteY3" fmla="*/ 186612 h 225278"/>
              <a:gd name="connsiteX4" fmla="*/ 4730620 w 5103977"/>
              <a:gd name="connsiteY4" fmla="*/ 223935 h 225278"/>
              <a:gd name="connsiteX5" fmla="*/ 5094515 w 5103977"/>
              <a:gd name="connsiteY5" fmla="*/ 214604 h 225278"/>
              <a:gd name="connsiteX0" fmla="*/ 0 w 5103977"/>
              <a:gd name="connsiteY0" fmla="*/ 0 h 533975"/>
              <a:gd name="connsiteX1" fmla="*/ 597160 w 5103977"/>
              <a:gd name="connsiteY1" fmla="*/ 531845 h 533975"/>
              <a:gd name="connsiteX2" fmla="*/ 2425959 w 5103977"/>
              <a:gd name="connsiteY2" fmla="*/ 186612 h 533975"/>
              <a:gd name="connsiteX3" fmla="*/ 4170784 w 5103977"/>
              <a:gd name="connsiteY3" fmla="*/ 186612 h 533975"/>
              <a:gd name="connsiteX4" fmla="*/ 4730620 w 5103977"/>
              <a:gd name="connsiteY4" fmla="*/ 223935 h 533975"/>
              <a:gd name="connsiteX5" fmla="*/ 5094515 w 5103977"/>
              <a:gd name="connsiteY5" fmla="*/ 214604 h 533975"/>
              <a:gd name="connsiteX0" fmla="*/ 0 w 5103977"/>
              <a:gd name="connsiteY0" fmla="*/ 0 h 976962"/>
              <a:gd name="connsiteX1" fmla="*/ 597160 w 5103977"/>
              <a:gd name="connsiteY1" fmla="*/ 531845 h 976962"/>
              <a:gd name="connsiteX2" fmla="*/ 1502229 w 5103977"/>
              <a:gd name="connsiteY2" fmla="*/ 970383 h 976962"/>
              <a:gd name="connsiteX3" fmla="*/ 4170784 w 5103977"/>
              <a:gd name="connsiteY3" fmla="*/ 186612 h 976962"/>
              <a:gd name="connsiteX4" fmla="*/ 4730620 w 5103977"/>
              <a:gd name="connsiteY4" fmla="*/ 223935 h 976962"/>
              <a:gd name="connsiteX5" fmla="*/ 5094515 w 5103977"/>
              <a:gd name="connsiteY5" fmla="*/ 214604 h 976962"/>
              <a:gd name="connsiteX0" fmla="*/ 0 w 5135642"/>
              <a:gd name="connsiteY0" fmla="*/ 0 h 1014289"/>
              <a:gd name="connsiteX1" fmla="*/ 597160 w 5135642"/>
              <a:gd name="connsiteY1" fmla="*/ 531845 h 1014289"/>
              <a:gd name="connsiteX2" fmla="*/ 1502229 w 5135642"/>
              <a:gd name="connsiteY2" fmla="*/ 970383 h 1014289"/>
              <a:gd name="connsiteX3" fmla="*/ 2202025 w 5135642"/>
              <a:gd name="connsiteY3" fmla="*/ 914400 h 1014289"/>
              <a:gd name="connsiteX4" fmla="*/ 4730620 w 5135642"/>
              <a:gd name="connsiteY4" fmla="*/ 223935 h 1014289"/>
              <a:gd name="connsiteX5" fmla="*/ 5094515 w 5135642"/>
              <a:gd name="connsiteY5" fmla="*/ 214604 h 1014289"/>
              <a:gd name="connsiteX0" fmla="*/ 0 w 5096234"/>
              <a:gd name="connsiteY0" fmla="*/ 0 h 1035378"/>
              <a:gd name="connsiteX1" fmla="*/ 597160 w 5096234"/>
              <a:gd name="connsiteY1" fmla="*/ 531845 h 1035378"/>
              <a:gd name="connsiteX2" fmla="*/ 1502229 w 5096234"/>
              <a:gd name="connsiteY2" fmla="*/ 970383 h 1035378"/>
              <a:gd name="connsiteX3" fmla="*/ 2202025 w 5096234"/>
              <a:gd name="connsiteY3" fmla="*/ 914400 h 1035378"/>
              <a:gd name="connsiteX4" fmla="*/ 2948473 w 5096234"/>
              <a:gd name="connsiteY4" fmla="*/ 998376 h 1035378"/>
              <a:gd name="connsiteX5" fmla="*/ 5094515 w 5096234"/>
              <a:gd name="connsiteY5" fmla="*/ 214604 h 1035378"/>
              <a:gd name="connsiteX0" fmla="*/ 0 w 3432257"/>
              <a:gd name="connsiteY0" fmla="*/ 0 h 998655"/>
              <a:gd name="connsiteX1" fmla="*/ 597160 w 3432257"/>
              <a:gd name="connsiteY1" fmla="*/ 531845 h 998655"/>
              <a:gd name="connsiteX2" fmla="*/ 1502229 w 3432257"/>
              <a:gd name="connsiteY2" fmla="*/ 970383 h 998655"/>
              <a:gd name="connsiteX3" fmla="*/ 2202025 w 3432257"/>
              <a:gd name="connsiteY3" fmla="*/ 914400 h 998655"/>
              <a:gd name="connsiteX4" fmla="*/ 2948473 w 3432257"/>
              <a:gd name="connsiteY4" fmla="*/ 998376 h 998655"/>
              <a:gd name="connsiteX5" fmla="*/ 3424335 w 3432257"/>
              <a:gd name="connsiteY5" fmla="*/ 942392 h 998655"/>
              <a:gd name="connsiteX0" fmla="*/ 0 w 3432197"/>
              <a:gd name="connsiteY0" fmla="*/ 0 h 998416"/>
              <a:gd name="connsiteX1" fmla="*/ 597160 w 3432197"/>
              <a:gd name="connsiteY1" fmla="*/ 531845 h 998416"/>
              <a:gd name="connsiteX2" fmla="*/ 1502229 w 3432197"/>
              <a:gd name="connsiteY2" fmla="*/ 970383 h 998416"/>
              <a:gd name="connsiteX3" fmla="*/ 2220686 w 3432197"/>
              <a:gd name="connsiteY3" fmla="*/ 951722 h 998416"/>
              <a:gd name="connsiteX4" fmla="*/ 2948473 w 3432197"/>
              <a:gd name="connsiteY4" fmla="*/ 998376 h 998416"/>
              <a:gd name="connsiteX5" fmla="*/ 3424335 w 3432197"/>
              <a:gd name="connsiteY5" fmla="*/ 942392 h 998416"/>
              <a:gd name="connsiteX0" fmla="*/ 0 w 3432197"/>
              <a:gd name="connsiteY0" fmla="*/ 0 h 1010080"/>
              <a:gd name="connsiteX1" fmla="*/ 429209 w 3432197"/>
              <a:gd name="connsiteY1" fmla="*/ 345233 h 1010080"/>
              <a:gd name="connsiteX2" fmla="*/ 1502229 w 3432197"/>
              <a:gd name="connsiteY2" fmla="*/ 970383 h 1010080"/>
              <a:gd name="connsiteX3" fmla="*/ 2220686 w 3432197"/>
              <a:gd name="connsiteY3" fmla="*/ 951722 h 1010080"/>
              <a:gd name="connsiteX4" fmla="*/ 2948473 w 3432197"/>
              <a:gd name="connsiteY4" fmla="*/ 998376 h 1010080"/>
              <a:gd name="connsiteX5" fmla="*/ 3424335 w 3432197"/>
              <a:gd name="connsiteY5" fmla="*/ 942392 h 1010080"/>
              <a:gd name="connsiteX0" fmla="*/ 0 w 3600148"/>
              <a:gd name="connsiteY0" fmla="*/ 0 h 991419"/>
              <a:gd name="connsiteX1" fmla="*/ 597160 w 3600148"/>
              <a:gd name="connsiteY1" fmla="*/ 326572 h 991419"/>
              <a:gd name="connsiteX2" fmla="*/ 1670180 w 3600148"/>
              <a:gd name="connsiteY2" fmla="*/ 951722 h 991419"/>
              <a:gd name="connsiteX3" fmla="*/ 2388637 w 3600148"/>
              <a:gd name="connsiteY3" fmla="*/ 933061 h 991419"/>
              <a:gd name="connsiteX4" fmla="*/ 3116424 w 3600148"/>
              <a:gd name="connsiteY4" fmla="*/ 979715 h 991419"/>
              <a:gd name="connsiteX5" fmla="*/ 3592286 w 3600148"/>
              <a:gd name="connsiteY5" fmla="*/ 923731 h 991419"/>
              <a:gd name="connsiteX0" fmla="*/ 0 w 3600148"/>
              <a:gd name="connsiteY0" fmla="*/ 0 h 988692"/>
              <a:gd name="connsiteX1" fmla="*/ 522515 w 3600148"/>
              <a:gd name="connsiteY1" fmla="*/ 363895 h 988692"/>
              <a:gd name="connsiteX2" fmla="*/ 1670180 w 3600148"/>
              <a:gd name="connsiteY2" fmla="*/ 951722 h 988692"/>
              <a:gd name="connsiteX3" fmla="*/ 2388637 w 3600148"/>
              <a:gd name="connsiteY3" fmla="*/ 933061 h 988692"/>
              <a:gd name="connsiteX4" fmla="*/ 3116424 w 3600148"/>
              <a:gd name="connsiteY4" fmla="*/ 979715 h 988692"/>
              <a:gd name="connsiteX5" fmla="*/ 3592286 w 3600148"/>
              <a:gd name="connsiteY5" fmla="*/ 923731 h 988692"/>
              <a:gd name="connsiteX0" fmla="*/ 0 w 3469519"/>
              <a:gd name="connsiteY0" fmla="*/ 0 h 1016684"/>
              <a:gd name="connsiteX1" fmla="*/ 391886 w 3469519"/>
              <a:gd name="connsiteY1" fmla="*/ 391887 h 1016684"/>
              <a:gd name="connsiteX2" fmla="*/ 1539551 w 3469519"/>
              <a:gd name="connsiteY2" fmla="*/ 979714 h 1016684"/>
              <a:gd name="connsiteX3" fmla="*/ 2258008 w 3469519"/>
              <a:gd name="connsiteY3" fmla="*/ 961053 h 1016684"/>
              <a:gd name="connsiteX4" fmla="*/ 2985795 w 3469519"/>
              <a:gd name="connsiteY4" fmla="*/ 1007707 h 1016684"/>
              <a:gd name="connsiteX5" fmla="*/ 3461657 w 3469519"/>
              <a:gd name="connsiteY5" fmla="*/ 951723 h 1016684"/>
              <a:gd name="connsiteX0" fmla="*/ 0 w 3469519"/>
              <a:gd name="connsiteY0" fmla="*/ 0 h 1007747"/>
              <a:gd name="connsiteX1" fmla="*/ 587828 w 3469519"/>
              <a:gd name="connsiteY1" fmla="*/ 522516 h 1007747"/>
              <a:gd name="connsiteX2" fmla="*/ 1539551 w 3469519"/>
              <a:gd name="connsiteY2" fmla="*/ 979714 h 1007747"/>
              <a:gd name="connsiteX3" fmla="*/ 2258008 w 3469519"/>
              <a:gd name="connsiteY3" fmla="*/ 961053 h 1007747"/>
              <a:gd name="connsiteX4" fmla="*/ 2985795 w 3469519"/>
              <a:gd name="connsiteY4" fmla="*/ 1007707 h 1007747"/>
              <a:gd name="connsiteX5" fmla="*/ 3461657 w 3469519"/>
              <a:gd name="connsiteY5" fmla="*/ 951723 h 1007747"/>
              <a:gd name="connsiteX0" fmla="*/ 0 w 3469519"/>
              <a:gd name="connsiteY0" fmla="*/ 0 h 1007749"/>
              <a:gd name="connsiteX1" fmla="*/ 587828 w 3469519"/>
              <a:gd name="connsiteY1" fmla="*/ 522516 h 1007749"/>
              <a:gd name="connsiteX2" fmla="*/ 1296955 w 3469519"/>
              <a:gd name="connsiteY2" fmla="*/ 970384 h 1007749"/>
              <a:gd name="connsiteX3" fmla="*/ 2258008 w 3469519"/>
              <a:gd name="connsiteY3" fmla="*/ 961053 h 1007749"/>
              <a:gd name="connsiteX4" fmla="*/ 2985795 w 3469519"/>
              <a:gd name="connsiteY4" fmla="*/ 1007707 h 1007749"/>
              <a:gd name="connsiteX5" fmla="*/ 3461657 w 3469519"/>
              <a:gd name="connsiteY5" fmla="*/ 951723 h 1007749"/>
              <a:gd name="connsiteX0" fmla="*/ 0 w 3534833"/>
              <a:gd name="connsiteY0" fmla="*/ 0 h 970426"/>
              <a:gd name="connsiteX1" fmla="*/ 653142 w 3534833"/>
              <a:gd name="connsiteY1" fmla="*/ 485193 h 970426"/>
              <a:gd name="connsiteX2" fmla="*/ 1362269 w 3534833"/>
              <a:gd name="connsiteY2" fmla="*/ 933061 h 970426"/>
              <a:gd name="connsiteX3" fmla="*/ 2323322 w 3534833"/>
              <a:gd name="connsiteY3" fmla="*/ 923730 h 970426"/>
              <a:gd name="connsiteX4" fmla="*/ 3051109 w 3534833"/>
              <a:gd name="connsiteY4" fmla="*/ 970384 h 970426"/>
              <a:gd name="connsiteX5" fmla="*/ 3526971 w 3534833"/>
              <a:gd name="connsiteY5" fmla="*/ 914400 h 97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4833" h="970426">
                <a:moveTo>
                  <a:pt x="0" y="0"/>
                </a:moveTo>
                <a:cubicBezTo>
                  <a:pt x="261257" y="55984"/>
                  <a:pt x="426097" y="329683"/>
                  <a:pt x="653142" y="485193"/>
                </a:cubicBezTo>
                <a:cubicBezTo>
                  <a:pt x="880187" y="640703"/>
                  <a:pt x="1083906" y="859972"/>
                  <a:pt x="1362269" y="933061"/>
                </a:cubicBezTo>
                <a:cubicBezTo>
                  <a:pt x="1640632" y="1006150"/>
                  <a:pt x="2041849" y="917509"/>
                  <a:pt x="2323322" y="923730"/>
                </a:cubicBezTo>
                <a:cubicBezTo>
                  <a:pt x="2604795" y="929951"/>
                  <a:pt x="2850501" y="971939"/>
                  <a:pt x="3051109" y="970384"/>
                </a:cubicBezTo>
                <a:cubicBezTo>
                  <a:pt x="3251717" y="968829"/>
                  <a:pt x="3590730" y="919843"/>
                  <a:pt x="3526971" y="9144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6" name="모서리가 둥근 직사각형 125"/>
          <p:cNvSpPr/>
          <p:nvPr/>
        </p:nvSpPr>
        <p:spPr bwMode="auto">
          <a:xfrm>
            <a:off x="2483624" y="935753"/>
            <a:ext cx="419458" cy="405015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7" name="모서리가 둥근 직사각형 126"/>
          <p:cNvSpPr/>
          <p:nvPr/>
        </p:nvSpPr>
        <p:spPr bwMode="auto">
          <a:xfrm>
            <a:off x="3563888" y="1179783"/>
            <a:ext cx="360040" cy="360040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8" name="모서리가 둥근 직사각형 127"/>
          <p:cNvSpPr/>
          <p:nvPr/>
        </p:nvSpPr>
        <p:spPr bwMode="auto">
          <a:xfrm>
            <a:off x="4481330" y="1007952"/>
            <a:ext cx="360040" cy="360040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 bwMode="auto">
          <a:xfrm>
            <a:off x="6084168" y="1161299"/>
            <a:ext cx="360040" cy="360040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 bwMode="auto">
          <a:xfrm>
            <a:off x="7236296" y="1161299"/>
            <a:ext cx="360040" cy="360040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 bwMode="auto">
          <a:xfrm>
            <a:off x="7956376" y="1161299"/>
            <a:ext cx="360040" cy="360040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6084168" y="2078741"/>
            <a:ext cx="360040" cy="360040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7236296" y="2078741"/>
            <a:ext cx="360040" cy="360040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7956376" y="2078741"/>
            <a:ext cx="360040" cy="360040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5" name="자유형 134"/>
          <p:cNvSpPr/>
          <p:nvPr/>
        </p:nvSpPr>
        <p:spPr bwMode="auto">
          <a:xfrm>
            <a:off x="2864498" y="1357444"/>
            <a:ext cx="597159" cy="261257"/>
          </a:xfrm>
          <a:custGeom>
            <a:avLst/>
            <a:gdLst>
              <a:gd name="connsiteX0" fmla="*/ 0 w 597159"/>
              <a:gd name="connsiteY0" fmla="*/ 261257 h 261257"/>
              <a:gd name="connsiteX1" fmla="*/ 597159 w 597159"/>
              <a:gd name="connsiteY1" fmla="*/ 0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7159" h="261257">
                <a:moveTo>
                  <a:pt x="0" y="261257"/>
                </a:moveTo>
                <a:lnTo>
                  <a:pt x="597159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47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시작 </a:t>
            </a:r>
            <a:r>
              <a:rPr lang="en-US" altLang="ko-KR" dirty="0"/>
              <a:t>- </a:t>
            </a:r>
            <a:r>
              <a:rPr lang="ko-KR" altLang="en-US" dirty="0"/>
              <a:t>다층 </a:t>
            </a:r>
            <a:r>
              <a:rPr lang="ko-KR" altLang="en-US" dirty="0" smtClean="0"/>
              <a:t>신경망</a:t>
            </a:r>
            <a:r>
              <a:rPr lang="en-US" altLang="ko-KR" sz="1800" dirty="0" smtClean="0">
                <a:solidFill>
                  <a:srgbClr val="3B6036"/>
                </a:solidFill>
              </a:rPr>
              <a:t>(</a:t>
            </a:r>
            <a:r>
              <a:rPr lang="ko-KR" altLang="en-US" sz="1800" dirty="0" err="1" smtClean="0">
                <a:solidFill>
                  <a:srgbClr val="3B6036"/>
                </a:solidFill>
              </a:rPr>
              <a:t>오차역전파</a:t>
            </a:r>
            <a:r>
              <a:rPr lang="ko-KR" altLang="en-US" sz="1800" dirty="0" smtClean="0">
                <a:solidFill>
                  <a:srgbClr val="3B6036"/>
                </a:solidFill>
              </a:rPr>
              <a:t> 계속</a:t>
            </a:r>
            <a:r>
              <a:rPr lang="en-US" altLang="ko-KR" sz="1800" dirty="0" smtClean="0">
                <a:solidFill>
                  <a:srgbClr val="3B6036"/>
                </a:solidFill>
              </a:rPr>
              <a:t>)</a:t>
            </a:r>
            <a:r>
              <a:rPr lang="ko-KR" altLang="en-US" sz="1800" dirty="0" smtClean="0">
                <a:solidFill>
                  <a:srgbClr val="3B6036"/>
                </a:solidFill>
              </a:rPr>
              <a:t> </a:t>
            </a:r>
            <a:endParaRPr lang="ko-KR" altLang="en-US" dirty="0">
              <a:solidFill>
                <a:srgbClr val="3B6036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2915816" y="4651604"/>
          <a:ext cx="5688632" cy="1611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16">
                  <a:extLst>
                    <a:ext uri="{9D8B030D-6E8A-4147-A177-3AD203B41FA5}">
                      <a16:colId xmlns:a16="http://schemas.microsoft.com/office/drawing/2014/main" val="2536958881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1480029721"/>
                    </a:ext>
                  </a:extLst>
                </a:gridCol>
              </a:tblGrid>
              <a:tr h="8057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775532"/>
                  </a:ext>
                </a:extLst>
              </a:tr>
              <a:tr h="8057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8375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23530" y="980728"/>
                <a:ext cx="2133666" cy="1005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ko-KR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ko-KR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𝟏𝟏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𝟐𝟐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30" y="980728"/>
                <a:ext cx="2133666" cy="10054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043608" y="2071630"/>
                <a:ext cx="7954031" cy="637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ctrlP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1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1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𝟑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1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1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𝟑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  <m:e>
                                    <m:d>
                                      <m:dPr>
                                        <m:ctrlP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1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1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𝟑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1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1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𝟑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1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𝟏𝟏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ko-KR" sz="11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𝟑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𝟐𝟏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ko-KR" sz="11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𝟑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𝟏𝟐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ko-KR" sz="11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𝟑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𝟐𝟐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ko-KR" sz="11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𝟑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ko-K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1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1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1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1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1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1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071630"/>
                <a:ext cx="7954031" cy="637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43608" y="3027673"/>
                <a:ext cx="3921583" cy="473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𝑳𝒐𝒔𝒔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027673"/>
                <a:ext cx="3921583" cy="473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연결선 34"/>
          <p:cNvCxnSpPr/>
          <p:nvPr/>
        </p:nvCxnSpPr>
        <p:spPr bwMode="auto">
          <a:xfrm>
            <a:off x="1331640" y="2708920"/>
            <a:ext cx="360040" cy="0"/>
          </a:xfrm>
          <a:prstGeom prst="line">
            <a:avLst/>
          </a:prstGeom>
          <a:noFill/>
          <a:ln w="19050" cap="flat" cmpd="sng" algn="ctr">
            <a:solidFill>
              <a:srgbClr val="FB93E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/>
          <p:cNvCxnSpPr/>
          <p:nvPr/>
        </p:nvCxnSpPr>
        <p:spPr bwMode="auto">
          <a:xfrm>
            <a:off x="1979712" y="2564904"/>
            <a:ext cx="3312368" cy="0"/>
          </a:xfrm>
          <a:prstGeom prst="line">
            <a:avLst/>
          </a:prstGeom>
          <a:noFill/>
          <a:ln w="19050" cap="flat" cmpd="sng" algn="ctr">
            <a:solidFill>
              <a:srgbClr val="FB93E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/>
          <p:nvPr/>
        </p:nvCxnSpPr>
        <p:spPr bwMode="auto">
          <a:xfrm>
            <a:off x="5508104" y="2708920"/>
            <a:ext cx="720080" cy="0"/>
          </a:xfrm>
          <a:prstGeom prst="line">
            <a:avLst/>
          </a:prstGeom>
          <a:noFill/>
          <a:ln w="19050" cap="flat" cmpd="sng" algn="ctr">
            <a:solidFill>
              <a:srgbClr val="FB93E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>
            <a:off x="6516216" y="2564904"/>
            <a:ext cx="1944216" cy="0"/>
          </a:xfrm>
          <a:prstGeom prst="line">
            <a:avLst/>
          </a:prstGeom>
          <a:noFill/>
          <a:ln w="19050" cap="flat" cmpd="sng" algn="ctr">
            <a:solidFill>
              <a:srgbClr val="FB93E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 flipH="1">
            <a:off x="1475656" y="2708920"/>
            <a:ext cx="72008" cy="318753"/>
          </a:xfrm>
          <a:prstGeom prst="straightConnector1">
            <a:avLst/>
          </a:prstGeom>
          <a:noFill/>
          <a:ln w="9525" cap="flat" cmpd="sng" algn="ctr">
            <a:solidFill>
              <a:srgbClr val="FB93EC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 flipH="1">
            <a:off x="2195736" y="2564904"/>
            <a:ext cx="1440160" cy="576064"/>
          </a:xfrm>
          <a:prstGeom prst="straightConnector1">
            <a:avLst/>
          </a:prstGeom>
          <a:noFill/>
          <a:ln w="9525" cap="flat" cmpd="sng" algn="ctr">
            <a:solidFill>
              <a:srgbClr val="FB93EC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/>
          <p:cNvCxnSpPr/>
          <p:nvPr/>
        </p:nvCxnSpPr>
        <p:spPr bwMode="auto">
          <a:xfrm flipH="1">
            <a:off x="3059832" y="2708920"/>
            <a:ext cx="2736304" cy="432048"/>
          </a:xfrm>
          <a:prstGeom prst="straightConnector1">
            <a:avLst/>
          </a:prstGeom>
          <a:noFill/>
          <a:ln w="9525" cap="flat" cmpd="sng" algn="ctr">
            <a:solidFill>
              <a:srgbClr val="FB93EC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2" name="직선 화살표 연결선 41"/>
          <p:cNvCxnSpPr/>
          <p:nvPr/>
        </p:nvCxnSpPr>
        <p:spPr bwMode="auto">
          <a:xfrm flipH="1">
            <a:off x="4139952" y="2564904"/>
            <a:ext cx="3384376" cy="576064"/>
          </a:xfrm>
          <a:prstGeom prst="straightConnector1">
            <a:avLst/>
          </a:prstGeom>
          <a:noFill/>
          <a:ln w="9525" cap="flat" cmpd="sng" algn="ctr">
            <a:solidFill>
              <a:srgbClr val="FB93EC"/>
            </a:solidFill>
            <a:prstDash val="sysDash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43608" y="3621496"/>
                <a:ext cx="3921583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ko-K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621496"/>
                <a:ext cx="3921583" cy="3115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연결선 43"/>
          <p:cNvCxnSpPr/>
          <p:nvPr/>
        </p:nvCxnSpPr>
        <p:spPr bwMode="auto">
          <a:xfrm flipV="1">
            <a:off x="1763688" y="3429000"/>
            <a:ext cx="2880320" cy="27451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 flipH="1">
            <a:off x="2051720" y="3456452"/>
            <a:ext cx="1152128" cy="260580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1560" y="4045532"/>
                <a:ext cx="2506993" cy="53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ko-KR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ko-KR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045532"/>
                <a:ext cx="2506993" cy="5355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034479" y="4651604"/>
                <a:ext cx="2050908" cy="50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479" y="4651604"/>
                <a:ext cx="2050908" cy="501997"/>
              </a:xfrm>
              <a:prstGeom prst="rect">
                <a:avLst/>
              </a:prstGeom>
              <a:blipFill>
                <a:blip r:embed="rId7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69163" y="5515700"/>
                <a:ext cx="1853546" cy="505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163" y="5515700"/>
                <a:ext cx="1853546" cy="505588"/>
              </a:xfrm>
              <a:prstGeom prst="rect">
                <a:avLst/>
              </a:prstGeom>
              <a:blipFill>
                <a:blip r:embed="rId8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68144" y="4656763"/>
                <a:ext cx="2050908" cy="505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4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dirty="0">
                  <a:solidFill>
                    <a:srgbClr val="3B6036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656763"/>
                <a:ext cx="2050908" cy="505588"/>
              </a:xfrm>
              <a:prstGeom prst="rect">
                <a:avLst/>
              </a:prstGeom>
              <a:blipFill>
                <a:blip r:embed="rId9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7475" y="5515700"/>
                <a:ext cx="1853546" cy="505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4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dirty="0">
                  <a:solidFill>
                    <a:srgbClr val="3B6036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475" y="5515700"/>
                <a:ext cx="1853546" cy="505588"/>
              </a:xfrm>
              <a:prstGeom prst="rect">
                <a:avLst/>
              </a:prstGeom>
              <a:blipFill>
                <a:blip r:embed="rId10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465580" y="5113177"/>
                <a:ext cx="2186540" cy="33547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𝑳𝒐𝒔𝒔</m:t>
                          </m:r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80" y="5113177"/>
                <a:ext cx="2186540" cy="3354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429203" y="5947427"/>
                <a:ext cx="1853546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altLang="ko-KR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ko-KR" alt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03" y="5947427"/>
                <a:ext cx="1853546" cy="3166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273892" y="5109748"/>
                <a:ext cx="2186540" cy="33547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4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altLang="ko-KR" sz="1400" b="1" i="1" smtClean="0">
                                  <a:solidFill>
                                    <a:srgbClr val="3B603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𝑳𝒐𝒔𝒔</m:t>
                          </m:r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rgbClr val="3B6036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892" y="5109748"/>
                <a:ext cx="2186540" cy="3354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228184" y="5939949"/>
                <a:ext cx="1853546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i="1">
                              <a:solidFill>
                                <a:srgbClr val="3B60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4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US" altLang="ko-KR" sz="14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sz="1400" b="1" i="1" smtClean="0">
                          <a:solidFill>
                            <a:srgbClr val="3B60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ko-KR" altLang="en-US" sz="1400" dirty="0">
                  <a:solidFill>
                    <a:srgbClr val="3B6036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5939949"/>
                <a:ext cx="1853546" cy="31669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887572" y="3777276"/>
                <a:ext cx="1492740" cy="47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11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  <m:sup>
                        <m:r>
                          <a:rPr lang="en-US" altLang="ko-K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ko-KR" altLang="en-US" sz="1100" dirty="0" smtClean="0">
                    <a:solidFill>
                      <a:srgbClr val="FF0000"/>
                    </a:solidFill>
                  </a:rPr>
                  <a:t>와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100" dirty="0" err="1" smtClean="0">
                    <a:solidFill>
                      <a:srgbClr val="FF0000"/>
                    </a:solidFill>
                  </a:rPr>
                  <a:t>행렬곱하고</a:t>
                </a:r>
                <a14:m>
                  <m:oMath xmlns:m="http://schemas.openxmlformats.org/officeDocument/2006/math">
                    <m:r>
                      <a:rPr lang="en-US" altLang="ko-KR" sz="11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100" b="1" i="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ko-KR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ko-KR" altLang="en-US" sz="1100" dirty="0" smtClean="0">
                    <a:solidFill>
                      <a:srgbClr val="FF0000"/>
                    </a:solidFill>
                  </a:rPr>
                  <a:t>를 곱하면 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572" y="3777276"/>
                <a:ext cx="1492740" cy="474874"/>
              </a:xfrm>
              <a:prstGeom prst="rect">
                <a:avLst/>
              </a:prstGeom>
              <a:blipFill>
                <a:blip r:embed="rId15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117"/>
          <p:cNvCxnSpPr>
            <a:endCxn id="56" idx="1"/>
          </p:cNvCxnSpPr>
          <p:nvPr/>
        </p:nvCxnSpPr>
        <p:spPr bwMode="auto">
          <a:xfrm rot="5400000" flipH="1" flipV="1">
            <a:off x="4971993" y="4246772"/>
            <a:ext cx="1147638" cy="683520"/>
          </a:xfrm>
          <a:prstGeom prst="curvedConnector2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8" name="직선 화살표 연결선 118"/>
          <p:cNvCxnSpPr>
            <a:stCxn id="56" idx="3"/>
          </p:cNvCxnSpPr>
          <p:nvPr/>
        </p:nvCxnSpPr>
        <p:spPr bwMode="auto">
          <a:xfrm>
            <a:off x="7380312" y="4014713"/>
            <a:ext cx="621772" cy="1147638"/>
          </a:xfrm>
          <a:prstGeom prst="curvedConnector2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4922709" y="3394750"/>
                <a:ext cx="3999295" cy="363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u="sng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1400" i="1" u="sng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400" b="1" i="1" u="sng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 u="sng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altLang="ko-KR" sz="1400" b="1" i="1" u="sng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𝒐𝒔𝒔</m:t>
                                </m:r>
                              </m:e>
                              <m:sub>
                                <m:r>
                                  <a:rPr lang="en-US" altLang="ko-KR" sz="1400" b="1" i="1" u="sng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sz="1400" b="1" i="1" u="sng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400" i="1" u="sng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 u="sng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altLang="ko-KR" sz="1400" b="1" i="1" u="sng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𝒐𝒔𝒔</m:t>
                                </m:r>
                              </m:e>
                              <m:sub>
                                <m:r>
                                  <a:rPr lang="en-US" altLang="ko-KR" sz="1400" i="1" u="sng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ko-KR" sz="1400" b="1" i="1" u="sng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1" i="1" u="sng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ko-KR" sz="1400" i="1" u="sng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sz="1400" b="1" i="1" u="sng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ko-KR" sz="1400" b="1" i="1" u="sng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400" b="1" i="1" u="sng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1400" b="1" i="1" u="sng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400" b="1" i="1" u="sng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1400" b="1" i="1" u="sng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  <m:sup>
                        <m:r>
                          <a:rPr lang="en-US" altLang="ko-KR" sz="1400" b="1" i="1" u="sng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sz="1400" b="1" i="1" u="sng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400" i="1" u="sng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ko-KR" sz="1400" b="1" i="1" u="sng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altLang="ko-KR" sz="1400" i="1" u="sng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u="sng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400" i="1" u="sng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i="1" u="sng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ko-KR" sz="1400" b="1" i="1" u="sng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ko-KR" altLang="en-US" sz="14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1400" dirty="0" err="1" smtClean="0">
                    <a:solidFill>
                      <a:srgbClr val="FF0000"/>
                    </a:solidFill>
                  </a:rPr>
                  <a:t>일반식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09" y="3394750"/>
                <a:ext cx="3999295" cy="363689"/>
              </a:xfrm>
              <a:prstGeom prst="rect">
                <a:avLst/>
              </a:prstGeom>
              <a:blipFill>
                <a:blip r:embed="rId1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635896" y="3796880"/>
                <a:ext cx="681662" cy="30777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altLang="ko-KR" sz="1400" b="1" dirty="0" smtClean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796880"/>
                <a:ext cx="681662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587288" y="3972143"/>
                <a:ext cx="907292" cy="2308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altLang="ko-KR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altLang="ko-KR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900" b="1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288" y="3972143"/>
                <a:ext cx="907292" cy="230832"/>
              </a:xfrm>
              <a:prstGeom prst="rect">
                <a:avLst/>
              </a:prstGeom>
              <a:blipFill>
                <a:blip r:embed="rId1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117"/>
          <p:cNvCxnSpPr/>
          <p:nvPr/>
        </p:nvCxnSpPr>
        <p:spPr bwMode="auto">
          <a:xfrm>
            <a:off x="4234524" y="4014713"/>
            <a:ext cx="886496" cy="1158980"/>
          </a:xfrm>
          <a:prstGeom prst="curvedConnector2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995936" y="4211796"/>
                <a:ext cx="1121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9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ko-KR" sz="9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d>
                      <m:dPr>
                        <m:ctrlPr>
                          <a:rPr lang="en-US" altLang="ko-KR" sz="9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9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9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9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ko-KR" sz="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ko-KR" altLang="en-US" sz="900" dirty="0" smtClean="0">
                    <a:solidFill>
                      <a:srgbClr val="FF0000"/>
                    </a:solidFill>
                  </a:rPr>
                  <a:t>를</a:t>
                </a:r>
                <a:endParaRPr lang="en-US" altLang="ko-KR" sz="9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rgbClr val="FF0000"/>
                    </a:solidFill>
                  </a:rPr>
                  <a:t> 곱하면 </a:t>
                </a:r>
                <a:endParaRPr lang="ko-KR" altLang="en-US" sz="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211796"/>
                <a:ext cx="1121517" cy="369332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28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시작 </a:t>
            </a:r>
            <a:r>
              <a:rPr lang="en-US" altLang="ko-KR" dirty="0"/>
              <a:t>- </a:t>
            </a:r>
            <a:r>
              <a:rPr lang="ko-KR" altLang="en-US" dirty="0"/>
              <a:t>다층 신경망</a:t>
            </a:r>
            <a:r>
              <a:rPr lang="en-US" altLang="ko-KR" sz="1800" dirty="0">
                <a:solidFill>
                  <a:srgbClr val="3B6036"/>
                </a:solidFill>
              </a:rPr>
              <a:t>(</a:t>
            </a:r>
            <a:r>
              <a:rPr lang="ko-KR" altLang="en-US" sz="1800" dirty="0" err="1">
                <a:solidFill>
                  <a:srgbClr val="3B6036"/>
                </a:solidFill>
              </a:rPr>
              <a:t>오차역전파</a:t>
            </a:r>
            <a:r>
              <a:rPr lang="ko-KR" altLang="en-US" sz="1800" dirty="0">
                <a:solidFill>
                  <a:srgbClr val="3B6036"/>
                </a:solidFill>
              </a:rPr>
              <a:t> 계속</a:t>
            </a:r>
            <a:r>
              <a:rPr lang="en-US" altLang="ko-KR" sz="1800" dirty="0">
                <a:solidFill>
                  <a:srgbClr val="3B6036"/>
                </a:solidFill>
              </a:rPr>
              <a:t>)</a:t>
            </a:r>
            <a:r>
              <a:rPr lang="ko-KR" altLang="en-US" sz="1800" dirty="0">
                <a:solidFill>
                  <a:srgbClr val="3B6036"/>
                </a:solidFill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400" y="1066800"/>
            <a:ext cx="8382000" cy="918691"/>
          </a:xfrm>
        </p:spPr>
        <p:txBody>
          <a:bodyPr/>
          <a:lstStyle/>
          <a:p>
            <a:r>
              <a:rPr lang="ko-KR" altLang="en-US" dirty="0" smtClean="0"/>
              <a:t>오차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일반화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순차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2" name="Oval 10"/>
          <p:cNvSpPr>
            <a:spLocks noChangeArrowheads="1"/>
          </p:cNvSpPr>
          <p:nvPr/>
        </p:nvSpPr>
        <p:spPr bwMode="auto">
          <a:xfrm>
            <a:off x="1671048" y="3032984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3" name="Oval 10"/>
          <p:cNvSpPr>
            <a:spLocks noChangeArrowheads="1"/>
          </p:cNvSpPr>
          <p:nvPr/>
        </p:nvSpPr>
        <p:spPr bwMode="auto">
          <a:xfrm>
            <a:off x="3187372" y="2242466"/>
            <a:ext cx="533400" cy="43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6" name="Oval 10"/>
          <p:cNvSpPr>
            <a:spLocks noChangeArrowheads="1"/>
          </p:cNvSpPr>
          <p:nvPr/>
        </p:nvSpPr>
        <p:spPr bwMode="auto">
          <a:xfrm>
            <a:off x="3187372" y="2997000"/>
            <a:ext cx="533400" cy="43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7" name="Oval 10"/>
          <p:cNvSpPr>
            <a:spLocks noChangeArrowheads="1"/>
          </p:cNvSpPr>
          <p:nvPr/>
        </p:nvSpPr>
        <p:spPr bwMode="auto">
          <a:xfrm>
            <a:off x="4800892" y="2242466"/>
            <a:ext cx="533400" cy="43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5" name="Oval 10"/>
          <p:cNvSpPr>
            <a:spLocks noChangeArrowheads="1"/>
          </p:cNvSpPr>
          <p:nvPr/>
        </p:nvSpPr>
        <p:spPr bwMode="auto">
          <a:xfrm>
            <a:off x="4800892" y="2997000"/>
            <a:ext cx="533400" cy="43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7" name="Oval 10"/>
          <p:cNvSpPr>
            <a:spLocks noChangeArrowheads="1"/>
          </p:cNvSpPr>
          <p:nvPr/>
        </p:nvSpPr>
        <p:spPr bwMode="auto">
          <a:xfrm>
            <a:off x="6304348" y="2242466"/>
            <a:ext cx="533400" cy="43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8" name="Oval 10"/>
          <p:cNvSpPr>
            <a:spLocks noChangeArrowheads="1"/>
          </p:cNvSpPr>
          <p:nvPr/>
        </p:nvSpPr>
        <p:spPr bwMode="auto">
          <a:xfrm>
            <a:off x="6304348" y="2997000"/>
            <a:ext cx="533400" cy="43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1699041" y="1605542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층</a:t>
            </a:r>
            <a:r>
              <a:rPr lang="en-US" altLang="ko-KR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</a:t>
            </a:r>
            <a:r>
              <a:rPr lang="ko-KR" altLang="en-US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력</a:t>
            </a:r>
            <a:r>
              <a:rPr lang="en-US" altLang="ko-KR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1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Rectangle 50"/>
          <p:cNvSpPr>
            <a:spLocks noChangeArrowheads="1"/>
          </p:cNvSpPr>
          <p:nvPr/>
        </p:nvSpPr>
        <p:spPr bwMode="auto">
          <a:xfrm>
            <a:off x="3203848" y="160784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층</a:t>
            </a:r>
            <a:endParaRPr lang="en-US" altLang="ko-KR" sz="1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ectangle 50"/>
          <p:cNvSpPr>
            <a:spLocks noChangeArrowheads="1"/>
          </p:cNvSpPr>
          <p:nvPr/>
        </p:nvSpPr>
        <p:spPr bwMode="auto">
          <a:xfrm>
            <a:off x="4860032" y="160784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층</a:t>
            </a:r>
            <a:endParaRPr lang="en-US" altLang="ko-KR" sz="1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Rectangle 50"/>
          <p:cNvSpPr>
            <a:spLocks noChangeArrowheads="1"/>
          </p:cNvSpPr>
          <p:nvPr/>
        </p:nvSpPr>
        <p:spPr bwMode="auto">
          <a:xfrm>
            <a:off x="6495256" y="160784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층</a:t>
            </a:r>
            <a:r>
              <a:rPr lang="en-US" altLang="ko-KR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r>
              <a:rPr lang="en-US" altLang="ko-KR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1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Oval 10"/>
          <p:cNvSpPr>
            <a:spLocks noChangeArrowheads="1"/>
          </p:cNvSpPr>
          <p:nvPr/>
        </p:nvSpPr>
        <p:spPr bwMode="auto">
          <a:xfrm>
            <a:off x="1663687" y="2367542"/>
            <a:ext cx="288000" cy="288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4" name="오른쪽 화살표 103"/>
          <p:cNvSpPr/>
          <p:nvPr/>
        </p:nvSpPr>
        <p:spPr bwMode="auto">
          <a:xfrm>
            <a:off x="1969525" y="2655543"/>
            <a:ext cx="586251" cy="377442"/>
          </a:xfrm>
          <a:prstGeom prst="right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A1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5" name="오른쪽 화살표 104"/>
          <p:cNvSpPr/>
          <p:nvPr/>
        </p:nvSpPr>
        <p:spPr bwMode="auto">
          <a:xfrm>
            <a:off x="3672364" y="2655574"/>
            <a:ext cx="586251" cy="377442"/>
          </a:xfrm>
          <a:prstGeom prst="right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A2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7" name="오른쪽 화살표 106"/>
          <p:cNvSpPr/>
          <p:nvPr/>
        </p:nvSpPr>
        <p:spPr bwMode="auto">
          <a:xfrm>
            <a:off x="5220072" y="2663525"/>
            <a:ext cx="586251" cy="377442"/>
          </a:xfrm>
          <a:prstGeom prst="right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A3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8" name="오른쪽 화살표 107"/>
          <p:cNvSpPr/>
          <p:nvPr/>
        </p:nvSpPr>
        <p:spPr bwMode="auto">
          <a:xfrm>
            <a:off x="6866069" y="2655574"/>
            <a:ext cx="586251" cy="377442"/>
          </a:xfrm>
          <a:prstGeom prst="right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A4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1475656" y="2060848"/>
            <a:ext cx="792088" cy="1512168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2810021" y="2060848"/>
            <a:ext cx="1185915" cy="1512168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4355976" y="2060848"/>
            <a:ext cx="1185915" cy="1512168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6013057" y="2060848"/>
            <a:ext cx="1185915" cy="1512168"/>
          </a:xfrm>
          <a:prstGeom prst="rect">
            <a:avLst/>
          </a:prstGeom>
          <a:noFill/>
          <a:ln w="190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6" name="오른쪽 화살표 115"/>
          <p:cNvSpPr/>
          <p:nvPr/>
        </p:nvSpPr>
        <p:spPr bwMode="auto">
          <a:xfrm>
            <a:off x="899592" y="2655574"/>
            <a:ext cx="586251" cy="377442"/>
          </a:xfrm>
          <a:prstGeom prst="rightArrow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solidFill>
                  <a:schemeClr val="tx1"/>
                </a:solidFill>
              </a:rPr>
              <a:t>입력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7" name="Rectangle 50"/>
          <p:cNvSpPr>
            <a:spLocks noChangeArrowheads="1"/>
          </p:cNvSpPr>
          <p:nvPr/>
        </p:nvSpPr>
        <p:spPr bwMode="auto">
          <a:xfrm>
            <a:off x="7308304" y="2132856"/>
            <a:ext cx="381000" cy="28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en-US" altLang="ko-KR" sz="1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2788709" y="2685919"/>
                <a:ext cx="676056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709" y="2685919"/>
                <a:ext cx="676056" cy="316690"/>
              </a:xfrm>
              <a:prstGeom prst="rect">
                <a:avLst/>
              </a:prstGeom>
              <a:blipFill>
                <a:blip r:embed="rId2"/>
                <a:stretch>
                  <a:fillRect r="-31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4355975" y="2690258"/>
                <a:ext cx="766735" cy="322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5" y="2690258"/>
                <a:ext cx="766735" cy="322268"/>
              </a:xfrm>
              <a:prstGeom prst="rect">
                <a:avLst/>
              </a:prstGeom>
              <a:blipFill>
                <a:blip r:embed="rId3"/>
                <a:stretch>
                  <a:fillRect r="-6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6012160" y="2690258"/>
                <a:ext cx="825588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690258"/>
                <a:ext cx="825588" cy="316690"/>
              </a:xfrm>
              <a:prstGeom prst="rect">
                <a:avLst/>
              </a:prstGeom>
              <a:blipFill>
                <a:blip r:embed="rId4"/>
                <a:stretch>
                  <a:fillRect r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오각형 120"/>
          <p:cNvSpPr/>
          <p:nvPr/>
        </p:nvSpPr>
        <p:spPr bwMode="auto">
          <a:xfrm rot="10800000">
            <a:off x="6550900" y="3575248"/>
            <a:ext cx="648072" cy="432048"/>
          </a:xfrm>
          <a:prstGeom prst="homePlat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6588224" y="3663021"/>
                <a:ext cx="432048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663021"/>
                <a:ext cx="432048" cy="316690"/>
              </a:xfrm>
              <a:prstGeom prst="rect">
                <a:avLst/>
              </a:prstGeom>
              <a:blipFill>
                <a:blip r:embed="rId5"/>
                <a:stretch>
                  <a:fillRect r="-47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꺾인 연결선 122"/>
          <p:cNvCxnSpPr/>
          <p:nvPr/>
        </p:nvCxnSpPr>
        <p:spPr bwMode="auto">
          <a:xfrm rot="5400000">
            <a:off x="7461019" y="3367924"/>
            <a:ext cx="176198" cy="670499"/>
          </a:xfrm>
          <a:prstGeom prst="bentConnector2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735108" y="4464195"/>
                <a:ext cx="2126740" cy="464101"/>
              </a:xfrm>
              <a:prstGeom prst="rect">
                <a:avLst/>
              </a:prstGeom>
              <a:solidFill>
                <a:srgbClr val="E1FF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𝑳𝒐𝒔𝒔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US" altLang="ko-KR" sz="1100" b="1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</m:sup>
                      </m:sSup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</m:sup>
                      </m:sSup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ko-KR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altLang="ko-KR" sz="11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08" y="4464195"/>
                <a:ext cx="2126740" cy="4641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오각형 125"/>
          <p:cNvSpPr/>
          <p:nvPr/>
        </p:nvSpPr>
        <p:spPr bwMode="auto">
          <a:xfrm rot="10800000">
            <a:off x="4894717" y="3573016"/>
            <a:ext cx="648072" cy="432048"/>
          </a:xfrm>
          <a:prstGeom prst="homePlat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4922710" y="3660789"/>
                <a:ext cx="432048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10" y="3660789"/>
                <a:ext cx="432048" cy="316690"/>
              </a:xfrm>
              <a:prstGeom prst="rect">
                <a:avLst/>
              </a:prstGeom>
              <a:blipFill>
                <a:blip r:embed="rId7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오각형 128"/>
          <p:cNvSpPr/>
          <p:nvPr/>
        </p:nvSpPr>
        <p:spPr bwMode="auto">
          <a:xfrm rot="10800000">
            <a:off x="3347865" y="3573016"/>
            <a:ext cx="648072" cy="432048"/>
          </a:xfrm>
          <a:prstGeom prst="homePlat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3375858" y="3660789"/>
                <a:ext cx="432048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858" y="3660789"/>
                <a:ext cx="432048" cy="316690"/>
              </a:xfrm>
              <a:prstGeom prst="rect">
                <a:avLst/>
              </a:prstGeom>
              <a:blipFill>
                <a:blip r:embed="rId8"/>
                <a:stretch>
                  <a:fillRect r="-47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849073" y="5487776"/>
                <a:ext cx="2112004" cy="464101"/>
              </a:xfrm>
              <a:prstGeom prst="rect">
                <a:avLst/>
              </a:prstGeom>
              <a:solidFill>
                <a:srgbClr val="E1FF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𝑳𝒐𝒔𝒔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altLang="ko-KR" sz="1100" b="1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ko-KR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ko-KR" sz="11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73" y="5487776"/>
                <a:ext cx="2112004" cy="4641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구름 131"/>
              <p:cNvSpPr/>
              <p:nvPr/>
            </p:nvSpPr>
            <p:spPr bwMode="auto">
              <a:xfrm>
                <a:off x="7713417" y="3284674"/>
                <a:ext cx="999687" cy="504056"/>
              </a:xfrm>
              <a:prstGeom prst="cloud">
                <a:avLst/>
              </a:prstGeom>
              <a:solidFill>
                <a:srgbClr val="EAEAEA"/>
              </a:solidFill>
              <a:ln w="9525" cap="flat" cmpd="sng" algn="ctr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1" latin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ko-KR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ko-KR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altLang="ko-KR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d>
                            <m:dPr>
                              <m:ctrlPr>
                                <a:rPr lang="en-US" altLang="ko-KR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32" name="구름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3417" y="3284674"/>
                <a:ext cx="999687" cy="504056"/>
              </a:xfrm>
              <a:prstGeom prst="cloud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꺾인 연결선 99"/>
          <p:cNvCxnSpPr>
            <a:stCxn id="117" idx="2"/>
          </p:cNvCxnSpPr>
          <p:nvPr/>
        </p:nvCxnSpPr>
        <p:spPr bwMode="auto">
          <a:xfrm>
            <a:off x="7498804" y="2419107"/>
            <a:ext cx="385564" cy="408037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5" name="꺾인 연결선 102"/>
          <p:cNvCxnSpPr>
            <a:endCxn id="172" idx="1"/>
          </p:cNvCxnSpPr>
          <p:nvPr/>
        </p:nvCxnSpPr>
        <p:spPr bwMode="auto">
          <a:xfrm>
            <a:off x="7247816" y="2767207"/>
            <a:ext cx="585326" cy="184325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꺾인 연결선 136"/>
          <p:cNvCxnSpPr/>
          <p:nvPr/>
        </p:nvCxnSpPr>
        <p:spPr bwMode="auto">
          <a:xfrm rot="16200000" flipH="1">
            <a:off x="6883405" y="4103956"/>
            <a:ext cx="408135" cy="25279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8" name="꺾인 연결선 137"/>
          <p:cNvCxnSpPr>
            <a:stCxn id="125" idx="1"/>
          </p:cNvCxnSpPr>
          <p:nvPr/>
        </p:nvCxnSpPr>
        <p:spPr bwMode="auto">
          <a:xfrm rot="10800000">
            <a:off x="6341660" y="2862804"/>
            <a:ext cx="393449" cy="1833442"/>
          </a:xfrm>
          <a:prstGeom prst="bentConnector2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구름 139"/>
              <p:cNvSpPr/>
              <p:nvPr/>
            </p:nvSpPr>
            <p:spPr bwMode="auto">
              <a:xfrm>
                <a:off x="5254756" y="4221087"/>
                <a:ext cx="999687" cy="668721"/>
              </a:xfrm>
              <a:prstGeom prst="cloud">
                <a:avLst/>
              </a:prstGeom>
              <a:solidFill>
                <a:srgbClr val="EAEAEA"/>
              </a:solidFill>
              <a:ln w="9525" cap="flat" cmpd="sng" algn="ctr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1" latin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ko-KR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ko-KR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𝑳𝒐𝒔𝒔</m:t>
                          </m:r>
                          <m:r>
                            <a:rPr lang="en-US" altLang="ko-KR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ko-KR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9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9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9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 altLang="ko-KR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altLang="ko-KR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d>
                            <m:dPr>
                              <m:ctrlPr>
                                <a:rPr lang="en-US" altLang="ko-KR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40" name="구름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4756" y="4221087"/>
                <a:ext cx="999687" cy="668721"/>
              </a:xfrm>
              <a:prstGeom prst="cloud">
                <a:avLst/>
              </a:prstGeom>
              <a:blipFill>
                <a:blip r:embed="rId11"/>
                <a:stretch>
                  <a:fillRect/>
                </a:stretch>
              </a:blipFill>
              <a:ln w="9525" cap="flat" cmpd="sng" algn="ctr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꺾인 연결선 113"/>
          <p:cNvCxnSpPr>
            <a:endCxn id="126" idx="0"/>
          </p:cNvCxnSpPr>
          <p:nvPr/>
        </p:nvCxnSpPr>
        <p:spPr bwMode="auto">
          <a:xfrm flipH="1" flipV="1">
            <a:off x="5326765" y="4005064"/>
            <a:ext cx="215127" cy="327584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꺾인 연결선 102"/>
          <p:cNvCxnSpPr/>
          <p:nvPr/>
        </p:nvCxnSpPr>
        <p:spPr bwMode="auto">
          <a:xfrm>
            <a:off x="5436096" y="2939222"/>
            <a:ext cx="489126" cy="1332351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6" name="꺾인 연결선 102"/>
          <p:cNvCxnSpPr/>
          <p:nvPr/>
        </p:nvCxnSpPr>
        <p:spPr bwMode="auto">
          <a:xfrm flipH="1">
            <a:off x="5973940" y="2958789"/>
            <a:ext cx="182238" cy="1243637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8" name="꺾인 연결선 102"/>
          <p:cNvCxnSpPr>
            <a:stCxn id="122" idx="1"/>
          </p:cNvCxnSpPr>
          <p:nvPr/>
        </p:nvCxnSpPr>
        <p:spPr bwMode="auto">
          <a:xfrm flipH="1">
            <a:off x="6006560" y="3821366"/>
            <a:ext cx="581664" cy="461627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꺾인 연결선 102"/>
          <p:cNvCxnSpPr/>
          <p:nvPr/>
        </p:nvCxnSpPr>
        <p:spPr bwMode="auto">
          <a:xfrm>
            <a:off x="5138734" y="3998745"/>
            <a:ext cx="8696" cy="1506812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1" name="꺾인 연결선 150"/>
          <p:cNvCxnSpPr>
            <a:stCxn id="131" idx="1"/>
            <a:endCxn id="119" idx="2"/>
          </p:cNvCxnSpPr>
          <p:nvPr/>
        </p:nvCxnSpPr>
        <p:spPr bwMode="auto">
          <a:xfrm rot="10800000">
            <a:off x="4739343" y="3012527"/>
            <a:ext cx="109730" cy="2707301"/>
          </a:xfrm>
          <a:prstGeom prst="bentConnector2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구름 151"/>
              <p:cNvSpPr/>
              <p:nvPr/>
            </p:nvSpPr>
            <p:spPr bwMode="auto">
              <a:xfrm>
                <a:off x="3635896" y="4221088"/>
                <a:ext cx="999687" cy="668721"/>
              </a:xfrm>
              <a:prstGeom prst="cloud">
                <a:avLst/>
              </a:prstGeom>
              <a:solidFill>
                <a:srgbClr val="EAEAEA"/>
              </a:solidFill>
              <a:ln w="9525" cap="flat" cmpd="sng" algn="ctr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1" latin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ko-KR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ko-KR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𝑳𝒐𝒔𝒔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ko-KR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9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9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9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 altLang="ko-KR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altLang="ko-KR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en-US" altLang="ko-KR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kumimoji="1" lang="ko-KR" altLang="en-US" sz="9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52" name="구름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4221088"/>
                <a:ext cx="999687" cy="668721"/>
              </a:xfrm>
              <a:prstGeom prst="cloud">
                <a:avLst/>
              </a:prstGeom>
              <a:blipFill>
                <a:blip r:embed="rId12"/>
                <a:stretch>
                  <a:fillRect/>
                </a:stretch>
              </a:blipFill>
              <a:ln w="9525" cap="flat" cmpd="sng" algn="ctr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꺾인 연결선 113"/>
          <p:cNvCxnSpPr/>
          <p:nvPr/>
        </p:nvCxnSpPr>
        <p:spPr bwMode="auto">
          <a:xfrm flipH="1" flipV="1">
            <a:off x="3708801" y="4005064"/>
            <a:ext cx="215127" cy="327584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6" name="꺾인 연결선 102"/>
          <p:cNvCxnSpPr/>
          <p:nvPr/>
        </p:nvCxnSpPr>
        <p:spPr bwMode="auto">
          <a:xfrm>
            <a:off x="3867567" y="2929882"/>
            <a:ext cx="368613" cy="1245811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7" name="꺾인 연결선 102"/>
          <p:cNvCxnSpPr/>
          <p:nvPr/>
        </p:nvCxnSpPr>
        <p:spPr bwMode="auto">
          <a:xfrm flipH="1">
            <a:off x="4337984" y="3002609"/>
            <a:ext cx="148010" cy="1197989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8" name="꺾인 연결선 102"/>
          <p:cNvCxnSpPr>
            <a:stCxn id="128" idx="1"/>
          </p:cNvCxnSpPr>
          <p:nvPr/>
        </p:nvCxnSpPr>
        <p:spPr bwMode="auto">
          <a:xfrm flipH="1">
            <a:off x="4419869" y="3819134"/>
            <a:ext cx="502841" cy="356559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2411760" y="5257193"/>
                <a:ext cx="2079297" cy="464101"/>
              </a:xfrm>
              <a:prstGeom prst="rect">
                <a:avLst/>
              </a:prstGeom>
              <a:solidFill>
                <a:srgbClr val="E1FF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𝑳𝒐𝒔𝒔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altLang="ko-KR" sz="1100" b="1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ko-KR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ko-KR" sz="11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257193"/>
                <a:ext cx="2079297" cy="4641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꺾인 연결선 102"/>
          <p:cNvCxnSpPr>
            <a:stCxn id="130" idx="2"/>
          </p:cNvCxnSpPr>
          <p:nvPr/>
        </p:nvCxnSpPr>
        <p:spPr bwMode="auto">
          <a:xfrm flipH="1">
            <a:off x="3402978" y="3977479"/>
            <a:ext cx="188904" cy="1290079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6" name="꺾인 연결선 165"/>
          <p:cNvCxnSpPr>
            <a:stCxn id="160" idx="1"/>
            <a:endCxn id="118" idx="2"/>
          </p:cNvCxnSpPr>
          <p:nvPr/>
        </p:nvCxnSpPr>
        <p:spPr bwMode="auto">
          <a:xfrm rot="10800000" flipH="1">
            <a:off x="2411759" y="3002610"/>
            <a:ext cx="714977" cy="2486635"/>
          </a:xfrm>
          <a:prstGeom prst="bentConnector4">
            <a:avLst>
              <a:gd name="adj1" fmla="val -31973"/>
              <a:gd name="adj2" fmla="val 54666"/>
            </a:avLst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7" name="자유형 166"/>
          <p:cNvSpPr/>
          <p:nvPr/>
        </p:nvSpPr>
        <p:spPr bwMode="auto">
          <a:xfrm>
            <a:off x="577845" y="2497169"/>
            <a:ext cx="7200353" cy="115217"/>
          </a:xfrm>
          <a:custGeom>
            <a:avLst/>
            <a:gdLst>
              <a:gd name="connsiteX0" fmla="*/ 0 w 6464595"/>
              <a:gd name="connsiteY0" fmla="*/ 10669 h 74940"/>
              <a:gd name="connsiteX1" fmla="*/ 861237 w 6464595"/>
              <a:gd name="connsiteY1" fmla="*/ 63832 h 74940"/>
              <a:gd name="connsiteX2" fmla="*/ 1541721 w 6464595"/>
              <a:gd name="connsiteY2" fmla="*/ 36 h 74940"/>
              <a:gd name="connsiteX3" fmla="*/ 2360428 w 6464595"/>
              <a:gd name="connsiteY3" fmla="*/ 74464 h 74940"/>
              <a:gd name="connsiteX4" fmla="*/ 3466214 w 6464595"/>
              <a:gd name="connsiteY4" fmla="*/ 31934 h 74940"/>
              <a:gd name="connsiteX5" fmla="*/ 4263656 w 6464595"/>
              <a:gd name="connsiteY5" fmla="*/ 31934 h 74940"/>
              <a:gd name="connsiteX6" fmla="*/ 5188688 w 6464595"/>
              <a:gd name="connsiteY6" fmla="*/ 42566 h 74940"/>
              <a:gd name="connsiteX7" fmla="*/ 5901069 w 6464595"/>
              <a:gd name="connsiteY7" fmla="*/ 42566 h 74940"/>
              <a:gd name="connsiteX8" fmla="*/ 6464595 w 6464595"/>
              <a:gd name="connsiteY8" fmla="*/ 53199 h 74940"/>
              <a:gd name="connsiteX0" fmla="*/ 0 w 6953693"/>
              <a:gd name="connsiteY0" fmla="*/ 10669 h 74940"/>
              <a:gd name="connsiteX1" fmla="*/ 861237 w 6953693"/>
              <a:gd name="connsiteY1" fmla="*/ 63832 h 74940"/>
              <a:gd name="connsiteX2" fmla="*/ 1541721 w 6953693"/>
              <a:gd name="connsiteY2" fmla="*/ 36 h 74940"/>
              <a:gd name="connsiteX3" fmla="*/ 2360428 w 6953693"/>
              <a:gd name="connsiteY3" fmla="*/ 74464 h 74940"/>
              <a:gd name="connsiteX4" fmla="*/ 3466214 w 6953693"/>
              <a:gd name="connsiteY4" fmla="*/ 31934 h 74940"/>
              <a:gd name="connsiteX5" fmla="*/ 4263656 w 6953693"/>
              <a:gd name="connsiteY5" fmla="*/ 31934 h 74940"/>
              <a:gd name="connsiteX6" fmla="*/ 5188688 w 6953693"/>
              <a:gd name="connsiteY6" fmla="*/ 42566 h 74940"/>
              <a:gd name="connsiteX7" fmla="*/ 5901069 w 6953693"/>
              <a:gd name="connsiteY7" fmla="*/ 42566 h 74940"/>
              <a:gd name="connsiteX8" fmla="*/ 6953693 w 6953693"/>
              <a:gd name="connsiteY8" fmla="*/ 63831 h 74940"/>
              <a:gd name="connsiteX0" fmla="*/ 0 w 6953693"/>
              <a:gd name="connsiteY0" fmla="*/ 31898 h 96169"/>
              <a:gd name="connsiteX1" fmla="*/ 861237 w 6953693"/>
              <a:gd name="connsiteY1" fmla="*/ 85061 h 96169"/>
              <a:gd name="connsiteX2" fmla="*/ 1541721 w 6953693"/>
              <a:gd name="connsiteY2" fmla="*/ 21265 h 96169"/>
              <a:gd name="connsiteX3" fmla="*/ 2360428 w 6953693"/>
              <a:gd name="connsiteY3" fmla="*/ 95693 h 96169"/>
              <a:gd name="connsiteX4" fmla="*/ 3466214 w 6953693"/>
              <a:gd name="connsiteY4" fmla="*/ 53163 h 96169"/>
              <a:gd name="connsiteX5" fmla="*/ 4263656 w 6953693"/>
              <a:gd name="connsiteY5" fmla="*/ 53163 h 96169"/>
              <a:gd name="connsiteX6" fmla="*/ 5188688 w 6953693"/>
              <a:gd name="connsiteY6" fmla="*/ 63795 h 96169"/>
              <a:gd name="connsiteX7" fmla="*/ 6230678 w 6953693"/>
              <a:gd name="connsiteY7" fmla="*/ 0 h 96169"/>
              <a:gd name="connsiteX8" fmla="*/ 6953693 w 6953693"/>
              <a:gd name="connsiteY8" fmla="*/ 85060 h 96169"/>
              <a:gd name="connsiteX0" fmla="*/ 0 w 6836735"/>
              <a:gd name="connsiteY0" fmla="*/ 35628 h 195115"/>
              <a:gd name="connsiteX1" fmla="*/ 861237 w 6836735"/>
              <a:gd name="connsiteY1" fmla="*/ 88791 h 195115"/>
              <a:gd name="connsiteX2" fmla="*/ 1541721 w 6836735"/>
              <a:gd name="connsiteY2" fmla="*/ 24995 h 195115"/>
              <a:gd name="connsiteX3" fmla="*/ 2360428 w 6836735"/>
              <a:gd name="connsiteY3" fmla="*/ 99423 h 195115"/>
              <a:gd name="connsiteX4" fmla="*/ 3466214 w 6836735"/>
              <a:gd name="connsiteY4" fmla="*/ 56893 h 195115"/>
              <a:gd name="connsiteX5" fmla="*/ 4263656 w 6836735"/>
              <a:gd name="connsiteY5" fmla="*/ 56893 h 195115"/>
              <a:gd name="connsiteX6" fmla="*/ 5188688 w 6836735"/>
              <a:gd name="connsiteY6" fmla="*/ 67525 h 195115"/>
              <a:gd name="connsiteX7" fmla="*/ 6230678 w 6836735"/>
              <a:gd name="connsiteY7" fmla="*/ 3730 h 195115"/>
              <a:gd name="connsiteX8" fmla="*/ 6836735 w 6836735"/>
              <a:gd name="connsiteY8" fmla="*/ 195115 h 195115"/>
              <a:gd name="connsiteX0" fmla="*/ 0 w 6836735"/>
              <a:gd name="connsiteY0" fmla="*/ 39646 h 199133"/>
              <a:gd name="connsiteX1" fmla="*/ 861237 w 6836735"/>
              <a:gd name="connsiteY1" fmla="*/ 92809 h 199133"/>
              <a:gd name="connsiteX2" fmla="*/ 1541721 w 6836735"/>
              <a:gd name="connsiteY2" fmla="*/ 29013 h 199133"/>
              <a:gd name="connsiteX3" fmla="*/ 2360428 w 6836735"/>
              <a:gd name="connsiteY3" fmla="*/ 103441 h 199133"/>
              <a:gd name="connsiteX4" fmla="*/ 3466214 w 6836735"/>
              <a:gd name="connsiteY4" fmla="*/ 60911 h 199133"/>
              <a:gd name="connsiteX5" fmla="*/ 4263656 w 6836735"/>
              <a:gd name="connsiteY5" fmla="*/ 60911 h 199133"/>
              <a:gd name="connsiteX6" fmla="*/ 5369441 w 6836735"/>
              <a:gd name="connsiteY6" fmla="*/ 39646 h 199133"/>
              <a:gd name="connsiteX7" fmla="*/ 6230678 w 6836735"/>
              <a:gd name="connsiteY7" fmla="*/ 7748 h 199133"/>
              <a:gd name="connsiteX8" fmla="*/ 6836735 w 6836735"/>
              <a:gd name="connsiteY8" fmla="*/ 199133 h 199133"/>
              <a:gd name="connsiteX0" fmla="*/ 0 w 6836735"/>
              <a:gd name="connsiteY0" fmla="*/ 39646 h 199133"/>
              <a:gd name="connsiteX1" fmla="*/ 861237 w 6836735"/>
              <a:gd name="connsiteY1" fmla="*/ 92809 h 199133"/>
              <a:gd name="connsiteX2" fmla="*/ 1541721 w 6836735"/>
              <a:gd name="connsiteY2" fmla="*/ 29013 h 199133"/>
              <a:gd name="connsiteX3" fmla="*/ 2615609 w 6836735"/>
              <a:gd name="connsiteY3" fmla="*/ 18381 h 199133"/>
              <a:gd name="connsiteX4" fmla="*/ 3466214 w 6836735"/>
              <a:gd name="connsiteY4" fmla="*/ 60911 h 199133"/>
              <a:gd name="connsiteX5" fmla="*/ 4263656 w 6836735"/>
              <a:gd name="connsiteY5" fmla="*/ 60911 h 199133"/>
              <a:gd name="connsiteX6" fmla="*/ 5369441 w 6836735"/>
              <a:gd name="connsiteY6" fmla="*/ 39646 h 199133"/>
              <a:gd name="connsiteX7" fmla="*/ 6230678 w 6836735"/>
              <a:gd name="connsiteY7" fmla="*/ 7748 h 199133"/>
              <a:gd name="connsiteX8" fmla="*/ 6836735 w 6836735"/>
              <a:gd name="connsiteY8" fmla="*/ 199133 h 199133"/>
              <a:gd name="connsiteX0" fmla="*/ 0 w 6836735"/>
              <a:gd name="connsiteY0" fmla="*/ 39646 h 199133"/>
              <a:gd name="connsiteX1" fmla="*/ 861237 w 6836735"/>
              <a:gd name="connsiteY1" fmla="*/ 92809 h 199133"/>
              <a:gd name="connsiteX2" fmla="*/ 1541721 w 6836735"/>
              <a:gd name="connsiteY2" fmla="*/ 29013 h 199133"/>
              <a:gd name="connsiteX3" fmla="*/ 2615609 w 6836735"/>
              <a:gd name="connsiteY3" fmla="*/ 18381 h 199133"/>
              <a:gd name="connsiteX4" fmla="*/ 3519376 w 6836735"/>
              <a:gd name="connsiteY4" fmla="*/ 7749 h 199133"/>
              <a:gd name="connsiteX5" fmla="*/ 4263656 w 6836735"/>
              <a:gd name="connsiteY5" fmla="*/ 60911 h 199133"/>
              <a:gd name="connsiteX6" fmla="*/ 5369441 w 6836735"/>
              <a:gd name="connsiteY6" fmla="*/ 39646 h 199133"/>
              <a:gd name="connsiteX7" fmla="*/ 6230678 w 6836735"/>
              <a:gd name="connsiteY7" fmla="*/ 7748 h 199133"/>
              <a:gd name="connsiteX8" fmla="*/ 6836735 w 6836735"/>
              <a:gd name="connsiteY8" fmla="*/ 199133 h 199133"/>
              <a:gd name="connsiteX0" fmla="*/ 0 w 6836735"/>
              <a:gd name="connsiteY0" fmla="*/ 43835 h 203322"/>
              <a:gd name="connsiteX1" fmla="*/ 861237 w 6836735"/>
              <a:gd name="connsiteY1" fmla="*/ 96998 h 203322"/>
              <a:gd name="connsiteX2" fmla="*/ 1541721 w 6836735"/>
              <a:gd name="connsiteY2" fmla="*/ 33202 h 203322"/>
              <a:gd name="connsiteX3" fmla="*/ 2615609 w 6836735"/>
              <a:gd name="connsiteY3" fmla="*/ 22570 h 203322"/>
              <a:gd name="connsiteX4" fmla="*/ 3519376 w 6836735"/>
              <a:gd name="connsiteY4" fmla="*/ 11938 h 203322"/>
              <a:gd name="connsiteX5" fmla="*/ 4497572 w 6836735"/>
              <a:gd name="connsiteY5" fmla="*/ 1305 h 203322"/>
              <a:gd name="connsiteX6" fmla="*/ 5369441 w 6836735"/>
              <a:gd name="connsiteY6" fmla="*/ 43835 h 203322"/>
              <a:gd name="connsiteX7" fmla="*/ 6230678 w 6836735"/>
              <a:gd name="connsiteY7" fmla="*/ 11937 h 203322"/>
              <a:gd name="connsiteX8" fmla="*/ 6836735 w 6836735"/>
              <a:gd name="connsiteY8" fmla="*/ 203322 h 203322"/>
              <a:gd name="connsiteX0" fmla="*/ 0 w 6836735"/>
              <a:gd name="connsiteY0" fmla="*/ 55239 h 214726"/>
              <a:gd name="connsiteX1" fmla="*/ 861237 w 6836735"/>
              <a:gd name="connsiteY1" fmla="*/ 108402 h 214726"/>
              <a:gd name="connsiteX2" fmla="*/ 1541721 w 6836735"/>
              <a:gd name="connsiteY2" fmla="*/ 44606 h 214726"/>
              <a:gd name="connsiteX3" fmla="*/ 2615609 w 6836735"/>
              <a:gd name="connsiteY3" fmla="*/ 33974 h 214726"/>
              <a:gd name="connsiteX4" fmla="*/ 3519376 w 6836735"/>
              <a:gd name="connsiteY4" fmla="*/ 23342 h 214726"/>
              <a:gd name="connsiteX5" fmla="*/ 4497572 w 6836735"/>
              <a:gd name="connsiteY5" fmla="*/ 12709 h 214726"/>
              <a:gd name="connsiteX6" fmla="*/ 5422604 w 6836735"/>
              <a:gd name="connsiteY6" fmla="*/ 2077 h 214726"/>
              <a:gd name="connsiteX7" fmla="*/ 6230678 w 6836735"/>
              <a:gd name="connsiteY7" fmla="*/ 23341 h 214726"/>
              <a:gd name="connsiteX8" fmla="*/ 6836735 w 6836735"/>
              <a:gd name="connsiteY8" fmla="*/ 214726 h 214726"/>
              <a:gd name="connsiteX0" fmla="*/ 0 w 6836735"/>
              <a:gd name="connsiteY0" fmla="*/ 55239 h 214726"/>
              <a:gd name="connsiteX1" fmla="*/ 1052623 w 6836735"/>
              <a:gd name="connsiteY1" fmla="*/ 23341 h 214726"/>
              <a:gd name="connsiteX2" fmla="*/ 1541721 w 6836735"/>
              <a:gd name="connsiteY2" fmla="*/ 44606 h 214726"/>
              <a:gd name="connsiteX3" fmla="*/ 2615609 w 6836735"/>
              <a:gd name="connsiteY3" fmla="*/ 33974 h 214726"/>
              <a:gd name="connsiteX4" fmla="*/ 3519376 w 6836735"/>
              <a:gd name="connsiteY4" fmla="*/ 23342 h 214726"/>
              <a:gd name="connsiteX5" fmla="*/ 4497572 w 6836735"/>
              <a:gd name="connsiteY5" fmla="*/ 12709 h 214726"/>
              <a:gd name="connsiteX6" fmla="*/ 5422604 w 6836735"/>
              <a:gd name="connsiteY6" fmla="*/ 2077 h 214726"/>
              <a:gd name="connsiteX7" fmla="*/ 6230678 w 6836735"/>
              <a:gd name="connsiteY7" fmla="*/ 23341 h 214726"/>
              <a:gd name="connsiteX8" fmla="*/ 6836735 w 6836735"/>
              <a:gd name="connsiteY8" fmla="*/ 214726 h 214726"/>
              <a:gd name="connsiteX0" fmla="*/ 0 w 6836735"/>
              <a:gd name="connsiteY0" fmla="*/ 61604 h 221091"/>
              <a:gd name="connsiteX1" fmla="*/ 1052623 w 6836735"/>
              <a:gd name="connsiteY1" fmla="*/ 29706 h 221091"/>
              <a:gd name="connsiteX2" fmla="*/ 1541721 w 6836735"/>
              <a:gd name="connsiteY2" fmla="*/ 50971 h 221091"/>
              <a:gd name="connsiteX3" fmla="*/ 2615609 w 6836735"/>
              <a:gd name="connsiteY3" fmla="*/ 40339 h 221091"/>
              <a:gd name="connsiteX4" fmla="*/ 3519376 w 6836735"/>
              <a:gd name="connsiteY4" fmla="*/ 29707 h 221091"/>
              <a:gd name="connsiteX5" fmla="*/ 4497572 w 6836735"/>
              <a:gd name="connsiteY5" fmla="*/ 19074 h 221091"/>
              <a:gd name="connsiteX6" fmla="*/ 5422604 w 6836735"/>
              <a:gd name="connsiteY6" fmla="*/ 8442 h 221091"/>
              <a:gd name="connsiteX7" fmla="*/ 6432697 w 6836735"/>
              <a:gd name="connsiteY7" fmla="*/ 19074 h 221091"/>
              <a:gd name="connsiteX8" fmla="*/ 6836735 w 6836735"/>
              <a:gd name="connsiteY8" fmla="*/ 221091 h 221091"/>
              <a:gd name="connsiteX0" fmla="*/ 0 w 6953693"/>
              <a:gd name="connsiteY0" fmla="*/ 59365 h 186954"/>
              <a:gd name="connsiteX1" fmla="*/ 1052623 w 6953693"/>
              <a:gd name="connsiteY1" fmla="*/ 27467 h 186954"/>
              <a:gd name="connsiteX2" fmla="*/ 1541721 w 6953693"/>
              <a:gd name="connsiteY2" fmla="*/ 48732 h 186954"/>
              <a:gd name="connsiteX3" fmla="*/ 2615609 w 6953693"/>
              <a:gd name="connsiteY3" fmla="*/ 38100 h 186954"/>
              <a:gd name="connsiteX4" fmla="*/ 3519376 w 6953693"/>
              <a:gd name="connsiteY4" fmla="*/ 27468 h 186954"/>
              <a:gd name="connsiteX5" fmla="*/ 4497572 w 6953693"/>
              <a:gd name="connsiteY5" fmla="*/ 16835 h 186954"/>
              <a:gd name="connsiteX6" fmla="*/ 5422604 w 6953693"/>
              <a:gd name="connsiteY6" fmla="*/ 6203 h 186954"/>
              <a:gd name="connsiteX7" fmla="*/ 6432697 w 6953693"/>
              <a:gd name="connsiteY7" fmla="*/ 16835 h 186954"/>
              <a:gd name="connsiteX8" fmla="*/ 6953693 w 6953693"/>
              <a:gd name="connsiteY8" fmla="*/ 186954 h 186954"/>
              <a:gd name="connsiteX0" fmla="*/ 0 w 6953693"/>
              <a:gd name="connsiteY0" fmla="*/ 103714 h 231303"/>
              <a:gd name="connsiteX1" fmla="*/ 1052623 w 6953693"/>
              <a:gd name="connsiteY1" fmla="*/ 71816 h 231303"/>
              <a:gd name="connsiteX2" fmla="*/ 1541721 w 6953693"/>
              <a:gd name="connsiteY2" fmla="*/ 93081 h 231303"/>
              <a:gd name="connsiteX3" fmla="*/ 2615609 w 6953693"/>
              <a:gd name="connsiteY3" fmla="*/ 82449 h 231303"/>
              <a:gd name="connsiteX4" fmla="*/ 3519376 w 6953693"/>
              <a:gd name="connsiteY4" fmla="*/ 71817 h 231303"/>
              <a:gd name="connsiteX5" fmla="*/ 4497572 w 6953693"/>
              <a:gd name="connsiteY5" fmla="*/ 61184 h 231303"/>
              <a:gd name="connsiteX6" fmla="*/ 5422604 w 6953693"/>
              <a:gd name="connsiteY6" fmla="*/ 50552 h 231303"/>
              <a:gd name="connsiteX7" fmla="*/ 6156250 w 6953693"/>
              <a:gd name="connsiteY7" fmla="*/ 8021 h 231303"/>
              <a:gd name="connsiteX8" fmla="*/ 6953693 w 6953693"/>
              <a:gd name="connsiteY8" fmla="*/ 231303 h 231303"/>
              <a:gd name="connsiteX0" fmla="*/ 0 w 6889898"/>
              <a:gd name="connsiteY0" fmla="*/ 107806 h 299190"/>
              <a:gd name="connsiteX1" fmla="*/ 1052623 w 6889898"/>
              <a:gd name="connsiteY1" fmla="*/ 75908 h 299190"/>
              <a:gd name="connsiteX2" fmla="*/ 1541721 w 6889898"/>
              <a:gd name="connsiteY2" fmla="*/ 97173 h 299190"/>
              <a:gd name="connsiteX3" fmla="*/ 2615609 w 6889898"/>
              <a:gd name="connsiteY3" fmla="*/ 86541 h 299190"/>
              <a:gd name="connsiteX4" fmla="*/ 3519376 w 6889898"/>
              <a:gd name="connsiteY4" fmla="*/ 75909 h 299190"/>
              <a:gd name="connsiteX5" fmla="*/ 4497572 w 6889898"/>
              <a:gd name="connsiteY5" fmla="*/ 65276 h 299190"/>
              <a:gd name="connsiteX6" fmla="*/ 5422604 w 6889898"/>
              <a:gd name="connsiteY6" fmla="*/ 54644 h 299190"/>
              <a:gd name="connsiteX7" fmla="*/ 6156250 w 6889898"/>
              <a:gd name="connsiteY7" fmla="*/ 12113 h 299190"/>
              <a:gd name="connsiteX8" fmla="*/ 6889898 w 6889898"/>
              <a:gd name="connsiteY8" fmla="*/ 299190 h 299190"/>
              <a:gd name="connsiteX0" fmla="*/ 0 w 7449735"/>
              <a:gd name="connsiteY0" fmla="*/ 107806 h 299190"/>
              <a:gd name="connsiteX1" fmla="*/ 1612460 w 7449735"/>
              <a:gd name="connsiteY1" fmla="*/ 75908 h 299190"/>
              <a:gd name="connsiteX2" fmla="*/ 2101558 w 7449735"/>
              <a:gd name="connsiteY2" fmla="*/ 97173 h 299190"/>
              <a:gd name="connsiteX3" fmla="*/ 3175446 w 7449735"/>
              <a:gd name="connsiteY3" fmla="*/ 86541 h 299190"/>
              <a:gd name="connsiteX4" fmla="*/ 4079213 w 7449735"/>
              <a:gd name="connsiteY4" fmla="*/ 75909 h 299190"/>
              <a:gd name="connsiteX5" fmla="*/ 5057409 w 7449735"/>
              <a:gd name="connsiteY5" fmla="*/ 65276 h 299190"/>
              <a:gd name="connsiteX6" fmla="*/ 5982441 w 7449735"/>
              <a:gd name="connsiteY6" fmla="*/ 54644 h 299190"/>
              <a:gd name="connsiteX7" fmla="*/ 6716087 w 7449735"/>
              <a:gd name="connsiteY7" fmla="*/ 12113 h 299190"/>
              <a:gd name="connsiteX8" fmla="*/ 7449735 w 7449735"/>
              <a:gd name="connsiteY8" fmla="*/ 299190 h 299190"/>
              <a:gd name="connsiteX0" fmla="*/ 0 w 7418562"/>
              <a:gd name="connsiteY0" fmla="*/ 107806 h 115217"/>
              <a:gd name="connsiteX1" fmla="*/ 1612460 w 7418562"/>
              <a:gd name="connsiteY1" fmla="*/ 75908 h 115217"/>
              <a:gd name="connsiteX2" fmla="*/ 2101558 w 7418562"/>
              <a:gd name="connsiteY2" fmla="*/ 97173 h 115217"/>
              <a:gd name="connsiteX3" fmla="*/ 3175446 w 7418562"/>
              <a:gd name="connsiteY3" fmla="*/ 86541 h 115217"/>
              <a:gd name="connsiteX4" fmla="*/ 4079213 w 7418562"/>
              <a:gd name="connsiteY4" fmla="*/ 75909 h 115217"/>
              <a:gd name="connsiteX5" fmla="*/ 5057409 w 7418562"/>
              <a:gd name="connsiteY5" fmla="*/ 65276 h 115217"/>
              <a:gd name="connsiteX6" fmla="*/ 5982441 w 7418562"/>
              <a:gd name="connsiteY6" fmla="*/ 54644 h 115217"/>
              <a:gd name="connsiteX7" fmla="*/ 6716087 w 7418562"/>
              <a:gd name="connsiteY7" fmla="*/ 12113 h 115217"/>
              <a:gd name="connsiteX8" fmla="*/ 7418562 w 7418562"/>
              <a:gd name="connsiteY8" fmla="*/ 80981 h 115217"/>
              <a:gd name="connsiteX0" fmla="*/ 0 w 7418562"/>
              <a:gd name="connsiteY0" fmla="*/ 107806 h 115217"/>
              <a:gd name="connsiteX1" fmla="*/ 1612460 w 7418562"/>
              <a:gd name="connsiteY1" fmla="*/ 75908 h 115217"/>
              <a:gd name="connsiteX2" fmla="*/ 2101558 w 7418562"/>
              <a:gd name="connsiteY2" fmla="*/ 97173 h 115217"/>
              <a:gd name="connsiteX3" fmla="*/ 3175446 w 7418562"/>
              <a:gd name="connsiteY3" fmla="*/ 86541 h 115217"/>
              <a:gd name="connsiteX4" fmla="*/ 4079213 w 7418562"/>
              <a:gd name="connsiteY4" fmla="*/ 75909 h 115217"/>
              <a:gd name="connsiteX5" fmla="*/ 5057409 w 7418562"/>
              <a:gd name="connsiteY5" fmla="*/ 65276 h 115217"/>
              <a:gd name="connsiteX6" fmla="*/ 5982441 w 7418562"/>
              <a:gd name="connsiteY6" fmla="*/ 54644 h 115217"/>
              <a:gd name="connsiteX7" fmla="*/ 6716087 w 7418562"/>
              <a:gd name="connsiteY7" fmla="*/ 12113 h 115217"/>
              <a:gd name="connsiteX8" fmla="*/ 7418562 w 7418562"/>
              <a:gd name="connsiteY8" fmla="*/ 80981 h 115217"/>
              <a:gd name="connsiteX0" fmla="*/ 0 w 7200353"/>
              <a:gd name="connsiteY0" fmla="*/ 107806 h 115217"/>
              <a:gd name="connsiteX1" fmla="*/ 1612460 w 7200353"/>
              <a:gd name="connsiteY1" fmla="*/ 75908 h 115217"/>
              <a:gd name="connsiteX2" fmla="*/ 2101558 w 7200353"/>
              <a:gd name="connsiteY2" fmla="*/ 97173 h 115217"/>
              <a:gd name="connsiteX3" fmla="*/ 3175446 w 7200353"/>
              <a:gd name="connsiteY3" fmla="*/ 86541 h 115217"/>
              <a:gd name="connsiteX4" fmla="*/ 4079213 w 7200353"/>
              <a:gd name="connsiteY4" fmla="*/ 75909 h 115217"/>
              <a:gd name="connsiteX5" fmla="*/ 5057409 w 7200353"/>
              <a:gd name="connsiteY5" fmla="*/ 65276 h 115217"/>
              <a:gd name="connsiteX6" fmla="*/ 5982441 w 7200353"/>
              <a:gd name="connsiteY6" fmla="*/ 54644 h 115217"/>
              <a:gd name="connsiteX7" fmla="*/ 6716087 w 7200353"/>
              <a:gd name="connsiteY7" fmla="*/ 12113 h 115217"/>
              <a:gd name="connsiteX8" fmla="*/ 7200353 w 7200353"/>
              <a:gd name="connsiteY8" fmla="*/ 60199 h 11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00353" h="115217">
                <a:moveTo>
                  <a:pt x="0" y="107806"/>
                </a:moveTo>
                <a:cubicBezTo>
                  <a:pt x="302142" y="135273"/>
                  <a:pt x="1262200" y="77680"/>
                  <a:pt x="1612460" y="75908"/>
                </a:cubicBezTo>
                <a:cubicBezTo>
                  <a:pt x="1962720" y="74136"/>
                  <a:pt x="1841060" y="95401"/>
                  <a:pt x="2101558" y="97173"/>
                </a:cubicBezTo>
                <a:lnTo>
                  <a:pt x="3175446" y="86541"/>
                </a:lnTo>
                <a:lnTo>
                  <a:pt x="4079213" y="75909"/>
                </a:lnTo>
                <a:lnTo>
                  <a:pt x="5057409" y="65276"/>
                </a:lnTo>
                <a:lnTo>
                  <a:pt x="5982441" y="54644"/>
                </a:lnTo>
                <a:cubicBezTo>
                  <a:pt x="6258887" y="45784"/>
                  <a:pt x="6471538" y="-28645"/>
                  <a:pt x="6716087" y="12113"/>
                </a:cubicBezTo>
                <a:cubicBezTo>
                  <a:pt x="6960636" y="52871"/>
                  <a:pt x="6998334" y="-3596"/>
                  <a:pt x="7200353" y="60199"/>
                </a:cubicBezTo>
              </a:path>
            </a:pathLst>
          </a:custGeom>
          <a:noFill/>
          <a:ln w="19050" cap="flat" cmpd="sng" algn="ctr">
            <a:solidFill>
              <a:srgbClr val="FB93EC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8" name="자유형 167"/>
          <p:cNvSpPr/>
          <p:nvPr/>
        </p:nvSpPr>
        <p:spPr bwMode="auto">
          <a:xfrm>
            <a:off x="1573619" y="2601563"/>
            <a:ext cx="6684657" cy="3484510"/>
          </a:xfrm>
          <a:custGeom>
            <a:avLst/>
            <a:gdLst>
              <a:gd name="connsiteX0" fmla="*/ 6751675 w 6751675"/>
              <a:gd name="connsiteY0" fmla="*/ 0 h 2927732"/>
              <a:gd name="connsiteX1" fmla="*/ 6528391 w 6751675"/>
              <a:gd name="connsiteY1" fmla="*/ 701749 h 2927732"/>
              <a:gd name="connsiteX2" fmla="*/ 5667154 w 6751675"/>
              <a:gd name="connsiteY2" fmla="*/ 829340 h 2927732"/>
              <a:gd name="connsiteX3" fmla="*/ 5635256 w 6751675"/>
              <a:gd name="connsiteY3" fmla="*/ 1903228 h 2927732"/>
              <a:gd name="connsiteX4" fmla="*/ 5178056 w 6751675"/>
              <a:gd name="connsiteY4" fmla="*/ 1828800 h 2927732"/>
              <a:gd name="connsiteX5" fmla="*/ 4944140 w 6751675"/>
              <a:gd name="connsiteY5" fmla="*/ 1073889 h 2927732"/>
              <a:gd name="connsiteX6" fmla="*/ 4391247 w 6751675"/>
              <a:gd name="connsiteY6" fmla="*/ 1382233 h 2927732"/>
              <a:gd name="connsiteX7" fmla="*/ 3742661 w 6751675"/>
              <a:gd name="connsiteY7" fmla="*/ 914400 h 2927732"/>
              <a:gd name="connsiteX8" fmla="*/ 3476847 w 6751675"/>
              <a:gd name="connsiteY8" fmla="*/ 1414130 h 2927732"/>
              <a:gd name="connsiteX9" fmla="*/ 3593805 w 6751675"/>
              <a:gd name="connsiteY9" fmla="*/ 2838893 h 2927732"/>
              <a:gd name="connsiteX10" fmla="*/ 3211033 w 6751675"/>
              <a:gd name="connsiteY10" fmla="*/ 2551814 h 2927732"/>
              <a:gd name="connsiteX11" fmla="*/ 3147238 w 6751675"/>
              <a:gd name="connsiteY11" fmla="*/ 712382 h 2927732"/>
              <a:gd name="connsiteX12" fmla="*/ 2881424 w 6751675"/>
              <a:gd name="connsiteY12" fmla="*/ 669851 h 2927732"/>
              <a:gd name="connsiteX13" fmla="*/ 2626242 w 6751675"/>
              <a:gd name="connsiteY13" fmla="*/ 1329070 h 2927732"/>
              <a:gd name="connsiteX14" fmla="*/ 2211573 w 6751675"/>
              <a:gd name="connsiteY14" fmla="*/ 893135 h 2927732"/>
              <a:gd name="connsiteX15" fmla="*/ 1828800 w 6751675"/>
              <a:gd name="connsiteY15" fmla="*/ 1541721 h 2927732"/>
              <a:gd name="connsiteX16" fmla="*/ 1414131 w 6751675"/>
              <a:gd name="connsiteY16" fmla="*/ 2615609 h 2927732"/>
              <a:gd name="connsiteX17" fmla="*/ 978196 w 6751675"/>
              <a:gd name="connsiteY17" fmla="*/ 2636875 h 2927732"/>
              <a:gd name="connsiteX18" fmla="*/ 1222745 w 6751675"/>
              <a:gd name="connsiteY18" fmla="*/ 733647 h 2927732"/>
              <a:gd name="connsiteX19" fmla="*/ 467833 w 6751675"/>
              <a:gd name="connsiteY19" fmla="*/ 616689 h 2927732"/>
              <a:gd name="connsiteX20" fmla="*/ 0 w 6751675"/>
              <a:gd name="connsiteY20" fmla="*/ 786809 h 2927732"/>
              <a:gd name="connsiteX0" fmla="*/ 6496494 w 6578939"/>
              <a:gd name="connsiteY0" fmla="*/ 0 h 3076588"/>
              <a:gd name="connsiteX1" fmla="*/ 6528391 w 6578939"/>
              <a:gd name="connsiteY1" fmla="*/ 850605 h 3076588"/>
              <a:gd name="connsiteX2" fmla="*/ 5667154 w 6578939"/>
              <a:gd name="connsiteY2" fmla="*/ 978196 h 3076588"/>
              <a:gd name="connsiteX3" fmla="*/ 5635256 w 6578939"/>
              <a:gd name="connsiteY3" fmla="*/ 2052084 h 3076588"/>
              <a:gd name="connsiteX4" fmla="*/ 5178056 w 6578939"/>
              <a:gd name="connsiteY4" fmla="*/ 1977656 h 3076588"/>
              <a:gd name="connsiteX5" fmla="*/ 4944140 w 6578939"/>
              <a:gd name="connsiteY5" fmla="*/ 1222745 h 3076588"/>
              <a:gd name="connsiteX6" fmla="*/ 4391247 w 6578939"/>
              <a:gd name="connsiteY6" fmla="*/ 1531089 h 3076588"/>
              <a:gd name="connsiteX7" fmla="*/ 3742661 w 6578939"/>
              <a:gd name="connsiteY7" fmla="*/ 1063256 h 3076588"/>
              <a:gd name="connsiteX8" fmla="*/ 3476847 w 6578939"/>
              <a:gd name="connsiteY8" fmla="*/ 1562986 h 3076588"/>
              <a:gd name="connsiteX9" fmla="*/ 3593805 w 6578939"/>
              <a:gd name="connsiteY9" fmla="*/ 2987749 h 3076588"/>
              <a:gd name="connsiteX10" fmla="*/ 3211033 w 6578939"/>
              <a:gd name="connsiteY10" fmla="*/ 2700670 h 3076588"/>
              <a:gd name="connsiteX11" fmla="*/ 3147238 w 6578939"/>
              <a:gd name="connsiteY11" fmla="*/ 861238 h 3076588"/>
              <a:gd name="connsiteX12" fmla="*/ 2881424 w 6578939"/>
              <a:gd name="connsiteY12" fmla="*/ 818707 h 3076588"/>
              <a:gd name="connsiteX13" fmla="*/ 2626242 w 6578939"/>
              <a:gd name="connsiteY13" fmla="*/ 1477926 h 3076588"/>
              <a:gd name="connsiteX14" fmla="*/ 2211573 w 6578939"/>
              <a:gd name="connsiteY14" fmla="*/ 1041991 h 3076588"/>
              <a:gd name="connsiteX15" fmla="*/ 1828800 w 6578939"/>
              <a:gd name="connsiteY15" fmla="*/ 1690577 h 3076588"/>
              <a:gd name="connsiteX16" fmla="*/ 1414131 w 6578939"/>
              <a:gd name="connsiteY16" fmla="*/ 2764465 h 3076588"/>
              <a:gd name="connsiteX17" fmla="*/ 978196 w 6578939"/>
              <a:gd name="connsiteY17" fmla="*/ 2785731 h 3076588"/>
              <a:gd name="connsiteX18" fmla="*/ 1222745 w 6578939"/>
              <a:gd name="connsiteY18" fmla="*/ 882503 h 3076588"/>
              <a:gd name="connsiteX19" fmla="*/ 467833 w 6578939"/>
              <a:gd name="connsiteY19" fmla="*/ 765545 h 3076588"/>
              <a:gd name="connsiteX20" fmla="*/ 0 w 6578939"/>
              <a:gd name="connsiteY20" fmla="*/ 935665 h 3076588"/>
              <a:gd name="connsiteX0" fmla="*/ 6496494 w 6710384"/>
              <a:gd name="connsiteY0" fmla="*/ 0 h 3076588"/>
              <a:gd name="connsiteX1" fmla="*/ 6677247 w 6710384"/>
              <a:gd name="connsiteY1" fmla="*/ 1010093 h 3076588"/>
              <a:gd name="connsiteX2" fmla="*/ 5667154 w 6710384"/>
              <a:gd name="connsiteY2" fmla="*/ 978196 h 3076588"/>
              <a:gd name="connsiteX3" fmla="*/ 5635256 w 6710384"/>
              <a:gd name="connsiteY3" fmla="*/ 2052084 h 3076588"/>
              <a:gd name="connsiteX4" fmla="*/ 5178056 w 6710384"/>
              <a:gd name="connsiteY4" fmla="*/ 1977656 h 3076588"/>
              <a:gd name="connsiteX5" fmla="*/ 4944140 w 6710384"/>
              <a:gd name="connsiteY5" fmla="*/ 1222745 h 3076588"/>
              <a:gd name="connsiteX6" fmla="*/ 4391247 w 6710384"/>
              <a:gd name="connsiteY6" fmla="*/ 1531089 h 3076588"/>
              <a:gd name="connsiteX7" fmla="*/ 3742661 w 6710384"/>
              <a:gd name="connsiteY7" fmla="*/ 1063256 h 3076588"/>
              <a:gd name="connsiteX8" fmla="*/ 3476847 w 6710384"/>
              <a:gd name="connsiteY8" fmla="*/ 1562986 h 3076588"/>
              <a:gd name="connsiteX9" fmla="*/ 3593805 w 6710384"/>
              <a:gd name="connsiteY9" fmla="*/ 2987749 h 3076588"/>
              <a:gd name="connsiteX10" fmla="*/ 3211033 w 6710384"/>
              <a:gd name="connsiteY10" fmla="*/ 2700670 h 3076588"/>
              <a:gd name="connsiteX11" fmla="*/ 3147238 w 6710384"/>
              <a:gd name="connsiteY11" fmla="*/ 861238 h 3076588"/>
              <a:gd name="connsiteX12" fmla="*/ 2881424 w 6710384"/>
              <a:gd name="connsiteY12" fmla="*/ 818707 h 3076588"/>
              <a:gd name="connsiteX13" fmla="*/ 2626242 w 6710384"/>
              <a:gd name="connsiteY13" fmla="*/ 1477926 h 3076588"/>
              <a:gd name="connsiteX14" fmla="*/ 2211573 w 6710384"/>
              <a:gd name="connsiteY14" fmla="*/ 1041991 h 3076588"/>
              <a:gd name="connsiteX15" fmla="*/ 1828800 w 6710384"/>
              <a:gd name="connsiteY15" fmla="*/ 1690577 h 3076588"/>
              <a:gd name="connsiteX16" fmla="*/ 1414131 w 6710384"/>
              <a:gd name="connsiteY16" fmla="*/ 2764465 h 3076588"/>
              <a:gd name="connsiteX17" fmla="*/ 978196 w 6710384"/>
              <a:gd name="connsiteY17" fmla="*/ 2785731 h 3076588"/>
              <a:gd name="connsiteX18" fmla="*/ 1222745 w 6710384"/>
              <a:gd name="connsiteY18" fmla="*/ 882503 h 3076588"/>
              <a:gd name="connsiteX19" fmla="*/ 467833 w 6710384"/>
              <a:gd name="connsiteY19" fmla="*/ 765545 h 3076588"/>
              <a:gd name="connsiteX20" fmla="*/ 0 w 6710384"/>
              <a:gd name="connsiteY20" fmla="*/ 935665 h 3076588"/>
              <a:gd name="connsiteX0" fmla="*/ 6496494 w 6710384"/>
              <a:gd name="connsiteY0" fmla="*/ 0 h 3076588"/>
              <a:gd name="connsiteX1" fmla="*/ 6677247 w 6710384"/>
              <a:gd name="connsiteY1" fmla="*/ 1010093 h 3076588"/>
              <a:gd name="connsiteX2" fmla="*/ 5667154 w 6710384"/>
              <a:gd name="connsiteY2" fmla="*/ 978196 h 3076588"/>
              <a:gd name="connsiteX3" fmla="*/ 5635256 w 6710384"/>
              <a:gd name="connsiteY3" fmla="*/ 2052084 h 3076588"/>
              <a:gd name="connsiteX4" fmla="*/ 5178056 w 6710384"/>
              <a:gd name="connsiteY4" fmla="*/ 1977656 h 3076588"/>
              <a:gd name="connsiteX5" fmla="*/ 4795284 w 6710384"/>
              <a:gd name="connsiteY5" fmla="*/ 691117 h 3076588"/>
              <a:gd name="connsiteX6" fmla="*/ 4391247 w 6710384"/>
              <a:gd name="connsiteY6" fmla="*/ 1531089 h 3076588"/>
              <a:gd name="connsiteX7" fmla="*/ 3742661 w 6710384"/>
              <a:gd name="connsiteY7" fmla="*/ 1063256 h 3076588"/>
              <a:gd name="connsiteX8" fmla="*/ 3476847 w 6710384"/>
              <a:gd name="connsiteY8" fmla="*/ 1562986 h 3076588"/>
              <a:gd name="connsiteX9" fmla="*/ 3593805 w 6710384"/>
              <a:gd name="connsiteY9" fmla="*/ 2987749 h 3076588"/>
              <a:gd name="connsiteX10" fmla="*/ 3211033 w 6710384"/>
              <a:gd name="connsiteY10" fmla="*/ 2700670 h 3076588"/>
              <a:gd name="connsiteX11" fmla="*/ 3147238 w 6710384"/>
              <a:gd name="connsiteY11" fmla="*/ 861238 h 3076588"/>
              <a:gd name="connsiteX12" fmla="*/ 2881424 w 6710384"/>
              <a:gd name="connsiteY12" fmla="*/ 818707 h 3076588"/>
              <a:gd name="connsiteX13" fmla="*/ 2626242 w 6710384"/>
              <a:gd name="connsiteY13" fmla="*/ 1477926 h 3076588"/>
              <a:gd name="connsiteX14" fmla="*/ 2211573 w 6710384"/>
              <a:gd name="connsiteY14" fmla="*/ 1041991 h 3076588"/>
              <a:gd name="connsiteX15" fmla="*/ 1828800 w 6710384"/>
              <a:gd name="connsiteY15" fmla="*/ 1690577 h 3076588"/>
              <a:gd name="connsiteX16" fmla="*/ 1414131 w 6710384"/>
              <a:gd name="connsiteY16" fmla="*/ 2764465 h 3076588"/>
              <a:gd name="connsiteX17" fmla="*/ 978196 w 6710384"/>
              <a:gd name="connsiteY17" fmla="*/ 2785731 h 3076588"/>
              <a:gd name="connsiteX18" fmla="*/ 1222745 w 6710384"/>
              <a:gd name="connsiteY18" fmla="*/ 882503 h 3076588"/>
              <a:gd name="connsiteX19" fmla="*/ 467833 w 6710384"/>
              <a:gd name="connsiteY19" fmla="*/ 765545 h 3076588"/>
              <a:gd name="connsiteX20" fmla="*/ 0 w 6710384"/>
              <a:gd name="connsiteY20" fmla="*/ 935665 h 3076588"/>
              <a:gd name="connsiteX0" fmla="*/ 6496494 w 6710384"/>
              <a:gd name="connsiteY0" fmla="*/ 0 h 3076588"/>
              <a:gd name="connsiteX1" fmla="*/ 6677247 w 6710384"/>
              <a:gd name="connsiteY1" fmla="*/ 1010093 h 3076588"/>
              <a:gd name="connsiteX2" fmla="*/ 5667154 w 6710384"/>
              <a:gd name="connsiteY2" fmla="*/ 978196 h 3076588"/>
              <a:gd name="connsiteX3" fmla="*/ 5635256 w 6710384"/>
              <a:gd name="connsiteY3" fmla="*/ 2052084 h 3076588"/>
              <a:gd name="connsiteX4" fmla="*/ 5178056 w 6710384"/>
              <a:gd name="connsiteY4" fmla="*/ 1977656 h 3076588"/>
              <a:gd name="connsiteX5" fmla="*/ 4795284 w 6710384"/>
              <a:gd name="connsiteY5" fmla="*/ 691117 h 3076588"/>
              <a:gd name="connsiteX6" fmla="*/ 4391247 w 6710384"/>
              <a:gd name="connsiteY6" fmla="*/ 1531089 h 3076588"/>
              <a:gd name="connsiteX7" fmla="*/ 3742661 w 6710384"/>
              <a:gd name="connsiteY7" fmla="*/ 1063256 h 3076588"/>
              <a:gd name="connsiteX8" fmla="*/ 3476847 w 6710384"/>
              <a:gd name="connsiteY8" fmla="*/ 1562986 h 3076588"/>
              <a:gd name="connsiteX9" fmla="*/ 3593805 w 6710384"/>
              <a:gd name="connsiteY9" fmla="*/ 2987749 h 3076588"/>
              <a:gd name="connsiteX10" fmla="*/ 3115340 w 6710384"/>
              <a:gd name="connsiteY10" fmla="*/ 2700670 h 3076588"/>
              <a:gd name="connsiteX11" fmla="*/ 3147238 w 6710384"/>
              <a:gd name="connsiteY11" fmla="*/ 861238 h 3076588"/>
              <a:gd name="connsiteX12" fmla="*/ 2881424 w 6710384"/>
              <a:gd name="connsiteY12" fmla="*/ 818707 h 3076588"/>
              <a:gd name="connsiteX13" fmla="*/ 2626242 w 6710384"/>
              <a:gd name="connsiteY13" fmla="*/ 1477926 h 3076588"/>
              <a:gd name="connsiteX14" fmla="*/ 2211573 w 6710384"/>
              <a:gd name="connsiteY14" fmla="*/ 1041991 h 3076588"/>
              <a:gd name="connsiteX15" fmla="*/ 1828800 w 6710384"/>
              <a:gd name="connsiteY15" fmla="*/ 1690577 h 3076588"/>
              <a:gd name="connsiteX16" fmla="*/ 1414131 w 6710384"/>
              <a:gd name="connsiteY16" fmla="*/ 2764465 h 3076588"/>
              <a:gd name="connsiteX17" fmla="*/ 978196 w 6710384"/>
              <a:gd name="connsiteY17" fmla="*/ 2785731 h 3076588"/>
              <a:gd name="connsiteX18" fmla="*/ 1222745 w 6710384"/>
              <a:gd name="connsiteY18" fmla="*/ 882503 h 3076588"/>
              <a:gd name="connsiteX19" fmla="*/ 467833 w 6710384"/>
              <a:gd name="connsiteY19" fmla="*/ 765545 h 3076588"/>
              <a:gd name="connsiteX20" fmla="*/ 0 w 6710384"/>
              <a:gd name="connsiteY20" fmla="*/ 935665 h 3076588"/>
              <a:gd name="connsiteX0" fmla="*/ 6496494 w 6710384"/>
              <a:gd name="connsiteY0" fmla="*/ 0 h 3183385"/>
              <a:gd name="connsiteX1" fmla="*/ 6677247 w 6710384"/>
              <a:gd name="connsiteY1" fmla="*/ 1010093 h 3183385"/>
              <a:gd name="connsiteX2" fmla="*/ 5667154 w 6710384"/>
              <a:gd name="connsiteY2" fmla="*/ 978196 h 3183385"/>
              <a:gd name="connsiteX3" fmla="*/ 5635256 w 6710384"/>
              <a:gd name="connsiteY3" fmla="*/ 2052084 h 3183385"/>
              <a:gd name="connsiteX4" fmla="*/ 5178056 w 6710384"/>
              <a:gd name="connsiteY4" fmla="*/ 1977656 h 3183385"/>
              <a:gd name="connsiteX5" fmla="*/ 4795284 w 6710384"/>
              <a:gd name="connsiteY5" fmla="*/ 691117 h 3183385"/>
              <a:gd name="connsiteX6" fmla="*/ 4391247 w 6710384"/>
              <a:gd name="connsiteY6" fmla="*/ 1531089 h 3183385"/>
              <a:gd name="connsiteX7" fmla="*/ 3742661 w 6710384"/>
              <a:gd name="connsiteY7" fmla="*/ 1063256 h 3183385"/>
              <a:gd name="connsiteX8" fmla="*/ 3476847 w 6710384"/>
              <a:gd name="connsiteY8" fmla="*/ 1562986 h 3183385"/>
              <a:gd name="connsiteX9" fmla="*/ 3498112 w 6710384"/>
              <a:gd name="connsiteY9" fmla="*/ 3115340 h 3183385"/>
              <a:gd name="connsiteX10" fmla="*/ 3115340 w 6710384"/>
              <a:gd name="connsiteY10" fmla="*/ 2700670 h 3183385"/>
              <a:gd name="connsiteX11" fmla="*/ 3147238 w 6710384"/>
              <a:gd name="connsiteY11" fmla="*/ 861238 h 3183385"/>
              <a:gd name="connsiteX12" fmla="*/ 2881424 w 6710384"/>
              <a:gd name="connsiteY12" fmla="*/ 818707 h 3183385"/>
              <a:gd name="connsiteX13" fmla="*/ 2626242 w 6710384"/>
              <a:gd name="connsiteY13" fmla="*/ 1477926 h 3183385"/>
              <a:gd name="connsiteX14" fmla="*/ 2211573 w 6710384"/>
              <a:gd name="connsiteY14" fmla="*/ 1041991 h 3183385"/>
              <a:gd name="connsiteX15" fmla="*/ 1828800 w 6710384"/>
              <a:gd name="connsiteY15" fmla="*/ 1690577 h 3183385"/>
              <a:gd name="connsiteX16" fmla="*/ 1414131 w 6710384"/>
              <a:gd name="connsiteY16" fmla="*/ 2764465 h 3183385"/>
              <a:gd name="connsiteX17" fmla="*/ 978196 w 6710384"/>
              <a:gd name="connsiteY17" fmla="*/ 2785731 h 3183385"/>
              <a:gd name="connsiteX18" fmla="*/ 1222745 w 6710384"/>
              <a:gd name="connsiteY18" fmla="*/ 882503 h 3183385"/>
              <a:gd name="connsiteX19" fmla="*/ 467833 w 6710384"/>
              <a:gd name="connsiteY19" fmla="*/ 765545 h 3183385"/>
              <a:gd name="connsiteX20" fmla="*/ 0 w 6710384"/>
              <a:gd name="connsiteY20" fmla="*/ 935665 h 3183385"/>
              <a:gd name="connsiteX0" fmla="*/ 6496494 w 6710384"/>
              <a:gd name="connsiteY0" fmla="*/ 0 h 3183385"/>
              <a:gd name="connsiteX1" fmla="*/ 6677247 w 6710384"/>
              <a:gd name="connsiteY1" fmla="*/ 1010093 h 3183385"/>
              <a:gd name="connsiteX2" fmla="*/ 5667154 w 6710384"/>
              <a:gd name="connsiteY2" fmla="*/ 978196 h 3183385"/>
              <a:gd name="connsiteX3" fmla="*/ 5635256 w 6710384"/>
              <a:gd name="connsiteY3" fmla="*/ 2052084 h 3183385"/>
              <a:gd name="connsiteX4" fmla="*/ 5178056 w 6710384"/>
              <a:gd name="connsiteY4" fmla="*/ 1977656 h 3183385"/>
              <a:gd name="connsiteX5" fmla="*/ 4795284 w 6710384"/>
              <a:gd name="connsiteY5" fmla="*/ 691117 h 3183385"/>
              <a:gd name="connsiteX6" fmla="*/ 4391247 w 6710384"/>
              <a:gd name="connsiteY6" fmla="*/ 1531089 h 3183385"/>
              <a:gd name="connsiteX7" fmla="*/ 3742661 w 6710384"/>
              <a:gd name="connsiteY7" fmla="*/ 1063256 h 3183385"/>
              <a:gd name="connsiteX8" fmla="*/ 3476847 w 6710384"/>
              <a:gd name="connsiteY8" fmla="*/ 1562986 h 3183385"/>
              <a:gd name="connsiteX9" fmla="*/ 3498112 w 6710384"/>
              <a:gd name="connsiteY9" fmla="*/ 3115340 h 3183385"/>
              <a:gd name="connsiteX10" fmla="*/ 3115340 w 6710384"/>
              <a:gd name="connsiteY10" fmla="*/ 2700670 h 3183385"/>
              <a:gd name="connsiteX11" fmla="*/ 3147238 w 6710384"/>
              <a:gd name="connsiteY11" fmla="*/ 861238 h 3183385"/>
              <a:gd name="connsiteX12" fmla="*/ 2881424 w 6710384"/>
              <a:gd name="connsiteY12" fmla="*/ 818707 h 3183385"/>
              <a:gd name="connsiteX13" fmla="*/ 2626242 w 6710384"/>
              <a:gd name="connsiteY13" fmla="*/ 1477926 h 3183385"/>
              <a:gd name="connsiteX14" fmla="*/ 2211573 w 6710384"/>
              <a:gd name="connsiteY14" fmla="*/ 1041991 h 3183385"/>
              <a:gd name="connsiteX15" fmla="*/ 1828800 w 6710384"/>
              <a:gd name="connsiteY15" fmla="*/ 1690577 h 3183385"/>
              <a:gd name="connsiteX16" fmla="*/ 1584252 w 6710384"/>
              <a:gd name="connsiteY16" fmla="*/ 2870791 h 3183385"/>
              <a:gd name="connsiteX17" fmla="*/ 978196 w 6710384"/>
              <a:gd name="connsiteY17" fmla="*/ 2785731 h 3183385"/>
              <a:gd name="connsiteX18" fmla="*/ 1222745 w 6710384"/>
              <a:gd name="connsiteY18" fmla="*/ 882503 h 3183385"/>
              <a:gd name="connsiteX19" fmla="*/ 467833 w 6710384"/>
              <a:gd name="connsiteY19" fmla="*/ 765545 h 3183385"/>
              <a:gd name="connsiteX20" fmla="*/ 0 w 6710384"/>
              <a:gd name="connsiteY20" fmla="*/ 935665 h 3183385"/>
              <a:gd name="connsiteX0" fmla="*/ 6496494 w 6710384"/>
              <a:gd name="connsiteY0" fmla="*/ 0 h 3183385"/>
              <a:gd name="connsiteX1" fmla="*/ 6677247 w 6710384"/>
              <a:gd name="connsiteY1" fmla="*/ 1010093 h 3183385"/>
              <a:gd name="connsiteX2" fmla="*/ 5667154 w 6710384"/>
              <a:gd name="connsiteY2" fmla="*/ 978196 h 3183385"/>
              <a:gd name="connsiteX3" fmla="*/ 5635256 w 6710384"/>
              <a:gd name="connsiteY3" fmla="*/ 2052084 h 3183385"/>
              <a:gd name="connsiteX4" fmla="*/ 5178056 w 6710384"/>
              <a:gd name="connsiteY4" fmla="*/ 1977656 h 3183385"/>
              <a:gd name="connsiteX5" fmla="*/ 4795284 w 6710384"/>
              <a:gd name="connsiteY5" fmla="*/ 691117 h 3183385"/>
              <a:gd name="connsiteX6" fmla="*/ 4391247 w 6710384"/>
              <a:gd name="connsiteY6" fmla="*/ 1531089 h 3183385"/>
              <a:gd name="connsiteX7" fmla="*/ 3742661 w 6710384"/>
              <a:gd name="connsiteY7" fmla="*/ 1063256 h 3183385"/>
              <a:gd name="connsiteX8" fmla="*/ 3476847 w 6710384"/>
              <a:gd name="connsiteY8" fmla="*/ 1562986 h 3183385"/>
              <a:gd name="connsiteX9" fmla="*/ 3498112 w 6710384"/>
              <a:gd name="connsiteY9" fmla="*/ 3115340 h 3183385"/>
              <a:gd name="connsiteX10" fmla="*/ 3115340 w 6710384"/>
              <a:gd name="connsiteY10" fmla="*/ 2700670 h 3183385"/>
              <a:gd name="connsiteX11" fmla="*/ 3147238 w 6710384"/>
              <a:gd name="connsiteY11" fmla="*/ 861238 h 3183385"/>
              <a:gd name="connsiteX12" fmla="*/ 2881424 w 6710384"/>
              <a:gd name="connsiteY12" fmla="*/ 818707 h 3183385"/>
              <a:gd name="connsiteX13" fmla="*/ 2626242 w 6710384"/>
              <a:gd name="connsiteY13" fmla="*/ 1477926 h 3183385"/>
              <a:gd name="connsiteX14" fmla="*/ 2211573 w 6710384"/>
              <a:gd name="connsiteY14" fmla="*/ 1041991 h 3183385"/>
              <a:gd name="connsiteX15" fmla="*/ 1828800 w 6710384"/>
              <a:gd name="connsiteY15" fmla="*/ 1690577 h 3183385"/>
              <a:gd name="connsiteX16" fmla="*/ 1584252 w 6710384"/>
              <a:gd name="connsiteY16" fmla="*/ 2870791 h 3183385"/>
              <a:gd name="connsiteX17" fmla="*/ 925033 w 6710384"/>
              <a:gd name="connsiteY17" fmla="*/ 2477387 h 3183385"/>
              <a:gd name="connsiteX18" fmla="*/ 1222745 w 6710384"/>
              <a:gd name="connsiteY18" fmla="*/ 882503 h 3183385"/>
              <a:gd name="connsiteX19" fmla="*/ 467833 w 6710384"/>
              <a:gd name="connsiteY19" fmla="*/ 765545 h 3183385"/>
              <a:gd name="connsiteX20" fmla="*/ 0 w 6710384"/>
              <a:gd name="connsiteY20" fmla="*/ 935665 h 3183385"/>
              <a:gd name="connsiteX0" fmla="*/ 6496494 w 6710384"/>
              <a:gd name="connsiteY0" fmla="*/ 0 h 3183385"/>
              <a:gd name="connsiteX1" fmla="*/ 6677247 w 6710384"/>
              <a:gd name="connsiteY1" fmla="*/ 1010093 h 3183385"/>
              <a:gd name="connsiteX2" fmla="*/ 5667154 w 6710384"/>
              <a:gd name="connsiteY2" fmla="*/ 978196 h 3183385"/>
              <a:gd name="connsiteX3" fmla="*/ 5635256 w 6710384"/>
              <a:gd name="connsiteY3" fmla="*/ 2052084 h 3183385"/>
              <a:gd name="connsiteX4" fmla="*/ 5178056 w 6710384"/>
              <a:gd name="connsiteY4" fmla="*/ 1977656 h 3183385"/>
              <a:gd name="connsiteX5" fmla="*/ 4795284 w 6710384"/>
              <a:gd name="connsiteY5" fmla="*/ 691117 h 3183385"/>
              <a:gd name="connsiteX6" fmla="*/ 4391247 w 6710384"/>
              <a:gd name="connsiteY6" fmla="*/ 1531089 h 3183385"/>
              <a:gd name="connsiteX7" fmla="*/ 3742661 w 6710384"/>
              <a:gd name="connsiteY7" fmla="*/ 1063256 h 3183385"/>
              <a:gd name="connsiteX8" fmla="*/ 3476847 w 6710384"/>
              <a:gd name="connsiteY8" fmla="*/ 1562986 h 3183385"/>
              <a:gd name="connsiteX9" fmla="*/ 3498112 w 6710384"/>
              <a:gd name="connsiteY9" fmla="*/ 3115340 h 3183385"/>
              <a:gd name="connsiteX10" fmla="*/ 3115340 w 6710384"/>
              <a:gd name="connsiteY10" fmla="*/ 2700670 h 3183385"/>
              <a:gd name="connsiteX11" fmla="*/ 3147238 w 6710384"/>
              <a:gd name="connsiteY11" fmla="*/ 861238 h 3183385"/>
              <a:gd name="connsiteX12" fmla="*/ 2881424 w 6710384"/>
              <a:gd name="connsiteY12" fmla="*/ 818707 h 3183385"/>
              <a:gd name="connsiteX13" fmla="*/ 2626242 w 6710384"/>
              <a:gd name="connsiteY13" fmla="*/ 1477926 h 3183385"/>
              <a:gd name="connsiteX14" fmla="*/ 2211573 w 6710384"/>
              <a:gd name="connsiteY14" fmla="*/ 1041991 h 3183385"/>
              <a:gd name="connsiteX15" fmla="*/ 1828800 w 6710384"/>
              <a:gd name="connsiteY15" fmla="*/ 1690577 h 3183385"/>
              <a:gd name="connsiteX16" fmla="*/ 1584252 w 6710384"/>
              <a:gd name="connsiteY16" fmla="*/ 2870791 h 3183385"/>
              <a:gd name="connsiteX17" fmla="*/ 925033 w 6710384"/>
              <a:gd name="connsiteY17" fmla="*/ 2477387 h 3183385"/>
              <a:gd name="connsiteX18" fmla="*/ 1552354 w 6710384"/>
              <a:gd name="connsiteY18" fmla="*/ 723014 h 3183385"/>
              <a:gd name="connsiteX19" fmla="*/ 467833 w 6710384"/>
              <a:gd name="connsiteY19" fmla="*/ 765545 h 3183385"/>
              <a:gd name="connsiteX20" fmla="*/ 0 w 6710384"/>
              <a:gd name="connsiteY20" fmla="*/ 935665 h 3183385"/>
              <a:gd name="connsiteX0" fmla="*/ 6496494 w 6710384"/>
              <a:gd name="connsiteY0" fmla="*/ 0 h 3183385"/>
              <a:gd name="connsiteX1" fmla="*/ 6677247 w 6710384"/>
              <a:gd name="connsiteY1" fmla="*/ 1010093 h 3183385"/>
              <a:gd name="connsiteX2" fmla="*/ 5667154 w 6710384"/>
              <a:gd name="connsiteY2" fmla="*/ 978196 h 3183385"/>
              <a:gd name="connsiteX3" fmla="*/ 5635256 w 6710384"/>
              <a:gd name="connsiteY3" fmla="*/ 2052084 h 3183385"/>
              <a:gd name="connsiteX4" fmla="*/ 5178056 w 6710384"/>
              <a:gd name="connsiteY4" fmla="*/ 1977656 h 3183385"/>
              <a:gd name="connsiteX5" fmla="*/ 4795284 w 6710384"/>
              <a:gd name="connsiteY5" fmla="*/ 691117 h 3183385"/>
              <a:gd name="connsiteX6" fmla="*/ 4391247 w 6710384"/>
              <a:gd name="connsiteY6" fmla="*/ 1531089 h 3183385"/>
              <a:gd name="connsiteX7" fmla="*/ 3742661 w 6710384"/>
              <a:gd name="connsiteY7" fmla="*/ 1063256 h 3183385"/>
              <a:gd name="connsiteX8" fmla="*/ 3476847 w 6710384"/>
              <a:gd name="connsiteY8" fmla="*/ 1562986 h 3183385"/>
              <a:gd name="connsiteX9" fmla="*/ 3498112 w 6710384"/>
              <a:gd name="connsiteY9" fmla="*/ 3115340 h 3183385"/>
              <a:gd name="connsiteX10" fmla="*/ 3115340 w 6710384"/>
              <a:gd name="connsiteY10" fmla="*/ 2700670 h 3183385"/>
              <a:gd name="connsiteX11" fmla="*/ 3147238 w 6710384"/>
              <a:gd name="connsiteY11" fmla="*/ 861238 h 3183385"/>
              <a:gd name="connsiteX12" fmla="*/ 2881424 w 6710384"/>
              <a:gd name="connsiteY12" fmla="*/ 818707 h 3183385"/>
              <a:gd name="connsiteX13" fmla="*/ 2626242 w 6710384"/>
              <a:gd name="connsiteY13" fmla="*/ 1477926 h 3183385"/>
              <a:gd name="connsiteX14" fmla="*/ 2211573 w 6710384"/>
              <a:gd name="connsiteY14" fmla="*/ 1041991 h 3183385"/>
              <a:gd name="connsiteX15" fmla="*/ 1828800 w 6710384"/>
              <a:gd name="connsiteY15" fmla="*/ 1690577 h 3183385"/>
              <a:gd name="connsiteX16" fmla="*/ 1584252 w 6710384"/>
              <a:gd name="connsiteY16" fmla="*/ 2870791 h 3183385"/>
              <a:gd name="connsiteX17" fmla="*/ 925033 w 6710384"/>
              <a:gd name="connsiteY17" fmla="*/ 2477387 h 3183385"/>
              <a:gd name="connsiteX18" fmla="*/ 1552354 w 6710384"/>
              <a:gd name="connsiteY18" fmla="*/ 723014 h 3183385"/>
              <a:gd name="connsiteX19" fmla="*/ 1190847 w 6710384"/>
              <a:gd name="connsiteY19" fmla="*/ 627321 h 3183385"/>
              <a:gd name="connsiteX20" fmla="*/ 0 w 6710384"/>
              <a:gd name="connsiteY20" fmla="*/ 935665 h 3183385"/>
              <a:gd name="connsiteX0" fmla="*/ 6475229 w 6689119"/>
              <a:gd name="connsiteY0" fmla="*/ 0 h 3183385"/>
              <a:gd name="connsiteX1" fmla="*/ 6655982 w 6689119"/>
              <a:gd name="connsiteY1" fmla="*/ 1010093 h 3183385"/>
              <a:gd name="connsiteX2" fmla="*/ 5645889 w 6689119"/>
              <a:gd name="connsiteY2" fmla="*/ 978196 h 3183385"/>
              <a:gd name="connsiteX3" fmla="*/ 5613991 w 6689119"/>
              <a:gd name="connsiteY3" fmla="*/ 2052084 h 3183385"/>
              <a:gd name="connsiteX4" fmla="*/ 5156791 w 6689119"/>
              <a:gd name="connsiteY4" fmla="*/ 1977656 h 3183385"/>
              <a:gd name="connsiteX5" fmla="*/ 4774019 w 6689119"/>
              <a:gd name="connsiteY5" fmla="*/ 691117 h 3183385"/>
              <a:gd name="connsiteX6" fmla="*/ 4369982 w 6689119"/>
              <a:gd name="connsiteY6" fmla="*/ 1531089 h 3183385"/>
              <a:gd name="connsiteX7" fmla="*/ 3721396 w 6689119"/>
              <a:gd name="connsiteY7" fmla="*/ 1063256 h 3183385"/>
              <a:gd name="connsiteX8" fmla="*/ 3455582 w 6689119"/>
              <a:gd name="connsiteY8" fmla="*/ 1562986 h 3183385"/>
              <a:gd name="connsiteX9" fmla="*/ 3476847 w 6689119"/>
              <a:gd name="connsiteY9" fmla="*/ 3115340 h 3183385"/>
              <a:gd name="connsiteX10" fmla="*/ 3094075 w 6689119"/>
              <a:gd name="connsiteY10" fmla="*/ 2700670 h 3183385"/>
              <a:gd name="connsiteX11" fmla="*/ 3125973 w 6689119"/>
              <a:gd name="connsiteY11" fmla="*/ 861238 h 3183385"/>
              <a:gd name="connsiteX12" fmla="*/ 2860159 w 6689119"/>
              <a:gd name="connsiteY12" fmla="*/ 818707 h 3183385"/>
              <a:gd name="connsiteX13" fmla="*/ 2604977 w 6689119"/>
              <a:gd name="connsiteY13" fmla="*/ 1477926 h 3183385"/>
              <a:gd name="connsiteX14" fmla="*/ 2190308 w 6689119"/>
              <a:gd name="connsiteY14" fmla="*/ 1041991 h 3183385"/>
              <a:gd name="connsiteX15" fmla="*/ 1807535 w 6689119"/>
              <a:gd name="connsiteY15" fmla="*/ 1690577 h 3183385"/>
              <a:gd name="connsiteX16" fmla="*/ 1562987 w 6689119"/>
              <a:gd name="connsiteY16" fmla="*/ 2870791 h 3183385"/>
              <a:gd name="connsiteX17" fmla="*/ 903768 w 6689119"/>
              <a:gd name="connsiteY17" fmla="*/ 2477387 h 3183385"/>
              <a:gd name="connsiteX18" fmla="*/ 1531089 w 6689119"/>
              <a:gd name="connsiteY18" fmla="*/ 723014 h 3183385"/>
              <a:gd name="connsiteX19" fmla="*/ 1169582 w 6689119"/>
              <a:gd name="connsiteY19" fmla="*/ 627321 h 3183385"/>
              <a:gd name="connsiteX20" fmla="*/ 0 w 6689119"/>
              <a:gd name="connsiteY20" fmla="*/ 1233377 h 3183385"/>
              <a:gd name="connsiteX0" fmla="*/ 6475229 w 6689119"/>
              <a:gd name="connsiteY0" fmla="*/ 0 h 3183385"/>
              <a:gd name="connsiteX1" fmla="*/ 6655982 w 6689119"/>
              <a:gd name="connsiteY1" fmla="*/ 1010093 h 3183385"/>
              <a:gd name="connsiteX2" fmla="*/ 5645889 w 6689119"/>
              <a:gd name="connsiteY2" fmla="*/ 978196 h 3183385"/>
              <a:gd name="connsiteX3" fmla="*/ 5613991 w 6689119"/>
              <a:gd name="connsiteY3" fmla="*/ 2052084 h 3183385"/>
              <a:gd name="connsiteX4" fmla="*/ 5156791 w 6689119"/>
              <a:gd name="connsiteY4" fmla="*/ 1977656 h 3183385"/>
              <a:gd name="connsiteX5" fmla="*/ 4774019 w 6689119"/>
              <a:gd name="connsiteY5" fmla="*/ 691117 h 3183385"/>
              <a:gd name="connsiteX6" fmla="*/ 4369982 w 6689119"/>
              <a:gd name="connsiteY6" fmla="*/ 1531089 h 3183385"/>
              <a:gd name="connsiteX7" fmla="*/ 3721396 w 6689119"/>
              <a:gd name="connsiteY7" fmla="*/ 1063256 h 3183385"/>
              <a:gd name="connsiteX8" fmla="*/ 3455582 w 6689119"/>
              <a:gd name="connsiteY8" fmla="*/ 1562986 h 3183385"/>
              <a:gd name="connsiteX9" fmla="*/ 3476847 w 6689119"/>
              <a:gd name="connsiteY9" fmla="*/ 3115340 h 3183385"/>
              <a:gd name="connsiteX10" fmla="*/ 3094075 w 6689119"/>
              <a:gd name="connsiteY10" fmla="*/ 2700670 h 3183385"/>
              <a:gd name="connsiteX11" fmla="*/ 3125973 w 6689119"/>
              <a:gd name="connsiteY11" fmla="*/ 861238 h 3183385"/>
              <a:gd name="connsiteX12" fmla="*/ 2860159 w 6689119"/>
              <a:gd name="connsiteY12" fmla="*/ 818707 h 3183385"/>
              <a:gd name="connsiteX13" fmla="*/ 2604977 w 6689119"/>
              <a:gd name="connsiteY13" fmla="*/ 1477926 h 3183385"/>
              <a:gd name="connsiteX14" fmla="*/ 2190308 w 6689119"/>
              <a:gd name="connsiteY14" fmla="*/ 1041991 h 3183385"/>
              <a:gd name="connsiteX15" fmla="*/ 1807535 w 6689119"/>
              <a:gd name="connsiteY15" fmla="*/ 1690577 h 3183385"/>
              <a:gd name="connsiteX16" fmla="*/ 1562987 w 6689119"/>
              <a:gd name="connsiteY16" fmla="*/ 2870791 h 3183385"/>
              <a:gd name="connsiteX17" fmla="*/ 903768 w 6689119"/>
              <a:gd name="connsiteY17" fmla="*/ 2477387 h 3183385"/>
              <a:gd name="connsiteX18" fmla="*/ 1531089 w 6689119"/>
              <a:gd name="connsiteY18" fmla="*/ 723014 h 3183385"/>
              <a:gd name="connsiteX19" fmla="*/ 914401 w 6689119"/>
              <a:gd name="connsiteY19" fmla="*/ 712381 h 3183385"/>
              <a:gd name="connsiteX20" fmla="*/ 0 w 6689119"/>
              <a:gd name="connsiteY20" fmla="*/ 1233377 h 3183385"/>
              <a:gd name="connsiteX0" fmla="*/ 6475229 w 6689119"/>
              <a:gd name="connsiteY0" fmla="*/ 0 h 3183385"/>
              <a:gd name="connsiteX1" fmla="*/ 6655982 w 6689119"/>
              <a:gd name="connsiteY1" fmla="*/ 1010093 h 3183385"/>
              <a:gd name="connsiteX2" fmla="*/ 5645889 w 6689119"/>
              <a:gd name="connsiteY2" fmla="*/ 978196 h 3183385"/>
              <a:gd name="connsiteX3" fmla="*/ 5613991 w 6689119"/>
              <a:gd name="connsiteY3" fmla="*/ 2052084 h 3183385"/>
              <a:gd name="connsiteX4" fmla="*/ 5156791 w 6689119"/>
              <a:gd name="connsiteY4" fmla="*/ 1977656 h 3183385"/>
              <a:gd name="connsiteX5" fmla="*/ 4774019 w 6689119"/>
              <a:gd name="connsiteY5" fmla="*/ 691117 h 3183385"/>
              <a:gd name="connsiteX6" fmla="*/ 4369982 w 6689119"/>
              <a:gd name="connsiteY6" fmla="*/ 1531089 h 3183385"/>
              <a:gd name="connsiteX7" fmla="*/ 3721396 w 6689119"/>
              <a:gd name="connsiteY7" fmla="*/ 1063256 h 3183385"/>
              <a:gd name="connsiteX8" fmla="*/ 3455582 w 6689119"/>
              <a:gd name="connsiteY8" fmla="*/ 1562986 h 3183385"/>
              <a:gd name="connsiteX9" fmla="*/ 3476847 w 6689119"/>
              <a:gd name="connsiteY9" fmla="*/ 3115340 h 3183385"/>
              <a:gd name="connsiteX10" fmla="*/ 3094075 w 6689119"/>
              <a:gd name="connsiteY10" fmla="*/ 2700670 h 3183385"/>
              <a:gd name="connsiteX11" fmla="*/ 3125973 w 6689119"/>
              <a:gd name="connsiteY11" fmla="*/ 861238 h 3183385"/>
              <a:gd name="connsiteX12" fmla="*/ 2860159 w 6689119"/>
              <a:gd name="connsiteY12" fmla="*/ 818707 h 3183385"/>
              <a:gd name="connsiteX13" fmla="*/ 2604977 w 6689119"/>
              <a:gd name="connsiteY13" fmla="*/ 1477926 h 3183385"/>
              <a:gd name="connsiteX14" fmla="*/ 2190308 w 6689119"/>
              <a:gd name="connsiteY14" fmla="*/ 1041991 h 3183385"/>
              <a:gd name="connsiteX15" fmla="*/ 1807535 w 6689119"/>
              <a:gd name="connsiteY15" fmla="*/ 1690577 h 3183385"/>
              <a:gd name="connsiteX16" fmla="*/ 1562987 w 6689119"/>
              <a:gd name="connsiteY16" fmla="*/ 2870791 h 3183385"/>
              <a:gd name="connsiteX17" fmla="*/ 903768 w 6689119"/>
              <a:gd name="connsiteY17" fmla="*/ 2477387 h 3183385"/>
              <a:gd name="connsiteX18" fmla="*/ 1435396 w 6689119"/>
              <a:gd name="connsiteY18" fmla="*/ 765544 h 3183385"/>
              <a:gd name="connsiteX19" fmla="*/ 914401 w 6689119"/>
              <a:gd name="connsiteY19" fmla="*/ 712381 h 3183385"/>
              <a:gd name="connsiteX20" fmla="*/ 0 w 6689119"/>
              <a:gd name="connsiteY20" fmla="*/ 1233377 h 3183385"/>
              <a:gd name="connsiteX0" fmla="*/ 6475229 w 6689119"/>
              <a:gd name="connsiteY0" fmla="*/ 0 h 3183385"/>
              <a:gd name="connsiteX1" fmla="*/ 6655982 w 6689119"/>
              <a:gd name="connsiteY1" fmla="*/ 1010093 h 3183385"/>
              <a:gd name="connsiteX2" fmla="*/ 5645889 w 6689119"/>
              <a:gd name="connsiteY2" fmla="*/ 978196 h 3183385"/>
              <a:gd name="connsiteX3" fmla="*/ 5613991 w 6689119"/>
              <a:gd name="connsiteY3" fmla="*/ 2052084 h 3183385"/>
              <a:gd name="connsiteX4" fmla="*/ 5156791 w 6689119"/>
              <a:gd name="connsiteY4" fmla="*/ 1977656 h 3183385"/>
              <a:gd name="connsiteX5" fmla="*/ 4901609 w 6689119"/>
              <a:gd name="connsiteY5" fmla="*/ 584792 h 3183385"/>
              <a:gd name="connsiteX6" fmla="*/ 4369982 w 6689119"/>
              <a:gd name="connsiteY6" fmla="*/ 1531089 h 3183385"/>
              <a:gd name="connsiteX7" fmla="*/ 3721396 w 6689119"/>
              <a:gd name="connsiteY7" fmla="*/ 1063256 h 3183385"/>
              <a:gd name="connsiteX8" fmla="*/ 3455582 w 6689119"/>
              <a:gd name="connsiteY8" fmla="*/ 1562986 h 3183385"/>
              <a:gd name="connsiteX9" fmla="*/ 3476847 w 6689119"/>
              <a:gd name="connsiteY9" fmla="*/ 3115340 h 3183385"/>
              <a:gd name="connsiteX10" fmla="*/ 3094075 w 6689119"/>
              <a:gd name="connsiteY10" fmla="*/ 2700670 h 3183385"/>
              <a:gd name="connsiteX11" fmla="*/ 3125973 w 6689119"/>
              <a:gd name="connsiteY11" fmla="*/ 861238 h 3183385"/>
              <a:gd name="connsiteX12" fmla="*/ 2860159 w 6689119"/>
              <a:gd name="connsiteY12" fmla="*/ 818707 h 3183385"/>
              <a:gd name="connsiteX13" fmla="*/ 2604977 w 6689119"/>
              <a:gd name="connsiteY13" fmla="*/ 1477926 h 3183385"/>
              <a:gd name="connsiteX14" fmla="*/ 2190308 w 6689119"/>
              <a:gd name="connsiteY14" fmla="*/ 1041991 h 3183385"/>
              <a:gd name="connsiteX15" fmla="*/ 1807535 w 6689119"/>
              <a:gd name="connsiteY15" fmla="*/ 1690577 h 3183385"/>
              <a:gd name="connsiteX16" fmla="*/ 1562987 w 6689119"/>
              <a:gd name="connsiteY16" fmla="*/ 2870791 h 3183385"/>
              <a:gd name="connsiteX17" fmla="*/ 903768 w 6689119"/>
              <a:gd name="connsiteY17" fmla="*/ 2477387 h 3183385"/>
              <a:gd name="connsiteX18" fmla="*/ 1435396 w 6689119"/>
              <a:gd name="connsiteY18" fmla="*/ 765544 h 3183385"/>
              <a:gd name="connsiteX19" fmla="*/ 914401 w 6689119"/>
              <a:gd name="connsiteY19" fmla="*/ 712381 h 3183385"/>
              <a:gd name="connsiteX20" fmla="*/ 0 w 6689119"/>
              <a:gd name="connsiteY20" fmla="*/ 1233377 h 3183385"/>
              <a:gd name="connsiteX0" fmla="*/ 6475229 w 6689119"/>
              <a:gd name="connsiteY0" fmla="*/ 0 h 3183385"/>
              <a:gd name="connsiteX1" fmla="*/ 6655982 w 6689119"/>
              <a:gd name="connsiteY1" fmla="*/ 1010093 h 3183385"/>
              <a:gd name="connsiteX2" fmla="*/ 5645889 w 6689119"/>
              <a:gd name="connsiteY2" fmla="*/ 978196 h 3183385"/>
              <a:gd name="connsiteX3" fmla="*/ 5613991 w 6689119"/>
              <a:gd name="connsiteY3" fmla="*/ 2052084 h 3183385"/>
              <a:gd name="connsiteX4" fmla="*/ 5156791 w 6689119"/>
              <a:gd name="connsiteY4" fmla="*/ 1977656 h 3183385"/>
              <a:gd name="connsiteX5" fmla="*/ 4901609 w 6689119"/>
              <a:gd name="connsiteY5" fmla="*/ 584792 h 3183385"/>
              <a:gd name="connsiteX6" fmla="*/ 4518838 w 6689119"/>
              <a:gd name="connsiteY6" fmla="*/ 1584252 h 3183385"/>
              <a:gd name="connsiteX7" fmla="*/ 3721396 w 6689119"/>
              <a:gd name="connsiteY7" fmla="*/ 1063256 h 3183385"/>
              <a:gd name="connsiteX8" fmla="*/ 3455582 w 6689119"/>
              <a:gd name="connsiteY8" fmla="*/ 1562986 h 3183385"/>
              <a:gd name="connsiteX9" fmla="*/ 3476847 w 6689119"/>
              <a:gd name="connsiteY9" fmla="*/ 3115340 h 3183385"/>
              <a:gd name="connsiteX10" fmla="*/ 3094075 w 6689119"/>
              <a:gd name="connsiteY10" fmla="*/ 2700670 h 3183385"/>
              <a:gd name="connsiteX11" fmla="*/ 3125973 w 6689119"/>
              <a:gd name="connsiteY11" fmla="*/ 861238 h 3183385"/>
              <a:gd name="connsiteX12" fmla="*/ 2860159 w 6689119"/>
              <a:gd name="connsiteY12" fmla="*/ 818707 h 3183385"/>
              <a:gd name="connsiteX13" fmla="*/ 2604977 w 6689119"/>
              <a:gd name="connsiteY13" fmla="*/ 1477926 h 3183385"/>
              <a:gd name="connsiteX14" fmla="*/ 2190308 w 6689119"/>
              <a:gd name="connsiteY14" fmla="*/ 1041991 h 3183385"/>
              <a:gd name="connsiteX15" fmla="*/ 1807535 w 6689119"/>
              <a:gd name="connsiteY15" fmla="*/ 1690577 h 3183385"/>
              <a:gd name="connsiteX16" fmla="*/ 1562987 w 6689119"/>
              <a:gd name="connsiteY16" fmla="*/ 2870791 h 3183385"/>
              <a:gd name="connsiteX17" fmla="*/ 903768 w 6689119"/>
              <a:gd name="connsiteY17" fmla="*/ 2477387 h 3183385"/>
              <a:gd name="connsiteX18" fmla="*/ 1435396 w 6689119"/>
              <a:gd name="connsiteY18" fmla="*/ 765544 h 3183385"/>
              <a:gd name="connsiteX19" fmla="*/ 914401 w 6689119"/>
              <a:gd name="connsiteY19" fmla="*/ 712381 h 3183385"/>
              <a:gd name="connsiteX20" fmla="*/ 0 w 6689119"/>
              <a:gd name="connsiteY20" fmla="*/ 1233377 h 3183385"/>
              <a:gd name="connsiteX0" fmla="*/ 6475229 w 6689119"/>
              <a:gd name="connsiteY0" fmla="*/ 0 h 3183385"/>
              <a:gd name="connsiteX1" fmla="*/ 6655982 w 6689119"/>
              <a:gd name="connsiteY1" fmla="*/ 1010093 h 3183385"/>
              <a:gd name="connsiteX2" fmla="*/ 5645889 w 6689119"/>
              <a:gd name="connsiteY2" fmla="*/ 978196 h 3183385"/>
              <a:gd name="connsiteX3" fmla="*/ 5613991 w 6689119"/>
              <a:gd name="connsiteY3" fmla="*/ 2052084 h 3183385"/>
              <a:gd name="connsiteX4" fmla="*/ 5156791 w 6689119"/>
              <a:gd name="connsiteY4" fmla="*/ 1977656 h 3183385"/>
              <a:gd name="connsiteX5" fmla="*/ 4901609 w 6689119"/>
              <a:gd name="connsiteY5" fmla="*/ 584792 h 3183385"/>
              <a:gd name="connsiteX6" fmla="*/ 4614531 w 6689119"/>
              <a:gd name="connsiteY6" fmla="*/ 1531089 h 3183385"/>
              <a:gd name="connsiteX7" fmla="*/ 3721396 w 6689119"/>
              <a:gd name="connsiteY7" fmla="*/ 1063256 h 3183385"/>
              <a:gd name="connsiteX8" fmla="*/ 3455582 w 6689119"/>
              <a:gd name="connsiteY8" fmla="*/ 1562986 h 3183385"/>
              <a:gd name="connsiteX9" fmla="*/ 3476847 w 6689119"/>
              <a:gd name="connsiteY9" fmla="*/ 3115340 h 3183385"/>
              <a:gd name="connsiteX10" fmla="*/ 3094075 w 6689119"/>
              <a:gd name="connsiteY10" fmla="*/ 2700670 h 3183385"/>
              <a:gd name="connsiteX11" fmla="*/ 3125973 w 6689119"/>
              <a:gd name="connsiteY11" fmla="*/ 861238 h 3183385"/>
              <a:gd name="connsiteX12" fmla="*/ 2860159 w 6689119"/>
              <a:gd name="connsiteY12" fmla="*/ 818707 h 3183385"/>
              <a:gd name="connsiteX13" fmla="*/ 2604977 w 6689119"/>
              <a:gd name="connsiteY13" fmla="*/ 1477926 h 3183385"/>
              <a:gd name="connsiteX14" fmla="*/ 2190308 w 6689119"/>
              <a:gd name="connsiteY14" fmla="*/ 1041991 h 3183385"/>
              <a:gd name="connsiteX15" fmla="*/ 1807535 w 6689119"/>
              <a:gd name="connsiteY15" fmla="*/ 1690577 h 3183385"/>
              <a:gd name="connsiteX16" fmla="*/ 1562987 w 6689119"/>
              <a:gd name="connsiteY16" fmla="*/ 2870791 h 3183385"/>
              <a:gd name="connsiteX17" fmla="*/ 903768 w 6689119"/>
              <a:gd name="connsiteY17" fmla="*/ 2477387 h 3183385"/>
              <a:gd name="connsiteX18" fmla="*/ 1435396 w 6689119"/>
              <a:gd name="connsiteY18" fmla="*/ 765544 h 3183385"/>
              <a:gd name="connsiteX19" fmla="*/ 914401 w 6689119"/>
              <a:gd name="connsiteY19" fmla="*/ 712381 h 3183385"/>
              <a:gd name="connsiteX20" fmla="*/ 0 w 6689119"/>
              <a:gd name="connsiteY20" fmla="*/ 1233377 h 3183385"/>
              <a:gd name="connsiteX0" fmla="*/ 6475229 w 6689119"/>
              <a:gd name="connsiteY0" fmla="*/ 0 h 3183385"/>
              <a:gd name="connsiteX1" fmla="*/ 6655982 w 6689119"/>
              <a:gd name="connsiteY1" fmla="*/ 1010093 h 3183385"/>
              <a:gd name="connsiteX2" fmla="*/ 5645889 w 6689119"/>
              <a:gd name="connsiteY2" fmla="*/ 978196 h 3183385"/>
              <a:gd name="connsiteX3" fmla="*/ 5613991 w 6689119"/>
              <a:gd name="connsiteY3" fmla="*/ 2052084 h 3183385"/>
              <a:gd name="connsiteX4" fmla="*/ 5156791 w 6689119"/>
              <a:gd name="connsiteY4" fmla="*/ 1977656 h 3183385"/>
              <a:gd name="connsiteX5" fmla="*/ 4770980 w 6689119"/>
              <a:gd name="connsiteY5" fmla="*/ 575462 h 3183385"/>
              <a:gd name="connsiteX6" fmla="*/ 4614531 w 6689119"/>
              <a:gd name="connsiteY6" fmla="*/ 1531089 h 3183385"/>
              <a:gd name="connsiteX7" fmla="*/ 3721396 w 6689119"/>
              <a:gd name="connsiteY7" fmla="*/ 1063256 h 3183385"/>
              <a:gd name="connsiteX8" fmla="*/ 3455582 w 6689119"/>
              <a:gd name="connsiteY8" fmla="*/ 1562986 h 3183385"/>
              <a:gd name="connsiteX9" fmla="*/ 3476847 w 6689119"/>
              <a:gd name="connsiteY9" fmla="*/ 3115340 h 3183385"/>
              <a:gd name="connsiteX10" fmla="*/ 3094075 w 6689119"/>
              <a:gd name="connsiteY10" fmla="*/ 2700670 h 3183385"/>
              <a:gd name="connsiteX11" fmla="*/ 3125973 w 6689119"/>
              <a:gd name="connsiteY11" fmla="*/ 861238 h 3183385"/>
              <a:gd name="connsiteX12" fmla="*/ 2860159 w 6689119"/>
              <a:gd name="connsiteY12" fmla="*/ 818707 h 3183385"/>
              <a:gd name="connsiteX13" fmla="*/ 2604977 w 6689119"/>
              <a:gd name="connsiteY13" fmla="*/ 1477926 h 3183385"/>
              <a:gd name="connsiteX14" fmla="*/ 2190308 w 6689119"/>
              <a:gd name="connsiteY14" fmla="*/ 1041991 h 3183385"/>
              <a:gd name="connsiteX15" fmla="*/ 1807535 w 6689119"/>
              <a:gd name="connsiteY15" fmla="*/ 1690577 h 3183385"/>
              <a:gd name="connsiteX16" fmla="*/ 1562987 w 6689119"/>
              <a:gd name="connsiteY16" fmla="*/ 2870791 h 3183385"/>
              <a:gd name="connsiteX17" fmla="*/ 903768 w 6689119"/>
              <a:gd name="connsiteY17" fmla="*/ 2477387 h 3183385"/>
              <a:gd name="connsiteX18" fmla="*/ 1435396 w 6689119"/>
              <a:gd name="connsiteY18" fmla="*/ 765544 h 3183385"/>
              <a:gd name="connsiteX19" fmla="*/ 914401 w 6689119"/>
              <a:gd name="connsiteY19" fmla="*/ 712381 h 3183385"/>
              <a:gd name="connsiteX20" fmla="*/ 0 w 6689119"/>
              <a:gd name="connsiteY20" fmla="*/ 1233377 h 3183385"/>
              <a:gd name="connsiteX0" fmla="*/ 6475229 w 6689119"/>
              <a:gd name="connsiteY0" fmla="*/ 0 h 3183385"/>
              <a:gd name="connsiteX1" fmla="*/ 6655982 w 6689119"/>
              <a:gd name="connsiteY1" fmla="*/ 1010093 h 3183385"/>
              <a:gd name="connsiteX2" fmla="*/ 5645889 w 6689119"/>
              <a:gd name="connsiteY2" fmla="*/ 978196 h 3183385"/>
              <a:gd name="connsiteX3" fmla="*/ 5613991 w 6689119"/>
              <a:gd name="connsiteY3" fmla="*/ 2052084 h 3183385"/>
              <a:gd name="connsiteX4" fmla="*/ 5156791 w 6689119"/>
              <a:gd name="connsiteY4" fmla="*/ 1977656 h 3183385"/>
              <a:gd name="connsiteX5" fmla="*/ 4770980 w 6689119"/>
              <a:gd name="connsiteY5" fmla="*/ 575462 h 3183385"/>
              <a:gd name="connsiteX6" fmla="*/ 4446580 w 6689119"/>
              <a:gd name="connsiteY6" fmla="*/ 1577742 h 3183385"/>
              <a:gd name="connsiteX7" fmla="*/ 3721396 w 6689119"/>
              <a:gd name="connsiteY7" fmla="*/ 1063256 h 3183385"/>
              <a:gd name="connsiteX8" fmla="*/ 3455582 w 6689119"/>
              <a:gd name="connsiteY8" fmla="*/ 1562986 h 3183385"/>
              <a:gd name="connsiteX9" fmla="*/ 3476847 w 6689119"/>
              <a:gd name="connsiteY9" fmla="*/ 3115340 h 3183385"/>
              <a:gd name="connsiteX10" fmla="*/ 3094075 w 6689119"/>
              <a:gd name="connsiteY10" fmla="*/ 2700670 h 3183385"/>
              <a:gd name="connsiteX11" fmla="*/ 3125973 w 6689119"/>
              <a:gd name="connsiteY11" fmla="*/ 861238 h 3183385"/>
              <a:gd name="connsiteX12" fmla="*/ 2860159 w 6689119"/>
              <a:gd name="connsiteY12" fmla="*/ 818707 h 3183385"/>
              <a:gd name="connsiteX13" fmla="*/ 2604977 w 6689119"/>
              <a:gd name="connsiteY13" fmla="*/ 1477926 h 3183385"/>
              <a:gd name="connsiteX14" fmla="*/ 2190308 w 6689119"/>
              <a:gd name="connsiteY14" fmla="*/ 1041991 h 3183385"/>
              <a:gd name="connsiteX15" fmla="*/ 1807535 w 6689119"/>
              <a:gd name="connsiteY15" fmla="*/ 1690577 h 3183385"/>
              <a:gd name="connsiteX16" fmla="*/ 1562987 w 6689119"/>
              <a:gd name="connsiteY16" fmla="*/ 2870791 h 3183385"/>
              <a:gd name="connsiteX17" fmla="*/ 903768 w 6689119"/>
              <a:gd name="connsiteY17" fmla="*/ 2477387 h 3183385"/>
              <a:gd name="connsiteX18" fmla="*/ 1435396 w 6689119"/>
              <a:gd name="connsiteY18" fmla="*/ 765544 h 3183385"/>
              <a:gd name="connsiteX19" fmla="*/ 914401 w 6689119"/>
              <a:gd name="connsiteY19" fmla="*/ 712381 h 3183385"/>
              <a:gd name="connsiteX20" fmla="*/ 0 w 6689119"/>
              <a:gd name="connsiteY20" fmla="*/ 1233377 h 3183385"/>
              <a:gd name="connsiteX0" fmla="*/ 6475229 w 6689119"/>
              <a:gd name="connsiteY0" fmla="*/ 0 h 3183385"/>
              <a:gd name="connsiteX1" fmla="*/ 6655982 w 6689119"/>
              <a:gd name="connsiteY1" fmla="*/ 1010093 h 3183385"/>
              <a:gd name="connsiteX2" fmla="*/ 5645889 w 6689119"/>
              <a:gd name="connsiteY2" fmla="*/ 978196 h 3183385"/>
              <a:gd name="connsiteX3" fmla="*/ 5613991 w 6689119"/>
              <a:gd name="connsiteY3" fmla="*/ 2052084 h 3183385"/>
              <a:gd name="connsiteX4" fmla="*/ 5156791 w 6689119"/>
              <a:gd name="connsiteY4" fmla="*/ 1977656 h 3183385"/>
              <a:gd name="connsiteX5" fmla="*/ 4770980 w 6689119"/>
              <a:gd name="connsiteY5" fmla="*/ 575462 h 3183385"/>
              <a:gd name="connsiteX6" fmla="*/ 4446580 w 6689119"/>
              <a:gd name="connsiteY6" fmla="*/ 1577742 h 3183385"/>
              <a:gd name="connsiteX7" fmla="*/ 3721396 w 6689119"/>
              <a:gd name="connsiteY7" fmla="*/ 1063256 h 3183385"/>
              <a:gd name="connsiteX8" fmla="*/ 3455582 w 6689119"/>
              <a:gd name="connsiteY8" fmla="*/ 1562986 h 3183385"/>
              <a:gd name="connsiteX9" fmla="*/ 3476847 w 6689119"/>
              <a:gd name="connsiteY9" fmla="*/ 3115340 h 3183385"/>
              <a:gd name="connsiteX10" fmla="*/ 3094075 w 6689119"/>
              <a:gd name="connsiteY10" fmla="*/ 2700670 h 3183385"/>
              <a:gd name="connsiteX11" fmla="*/ 3125973 w 6689119"/>
              <a:gd name="connsiteY11" fmla="*/ 861238 h 3183385"/>
              <a:gd name="connsiteX12" fmla="*/ 2934804 w 6689119"/>
              <a:gd name="connsiteY12" fmla="*/ 706739 h 3183385"/>
              <a:gd name="connsiteX13" fmla="*/ 2604977 w 6689119"/>
              <a:gd name="connsiteY13" fmla="*/ 1477926 h 3183385"/>
              <a:gd name="connsiteX14" fmla="*/ 2190308 w 6689119"/>
              <a:gd name="connsiteY14" fmla="*/ 1041991 h 3183385"/>
              <a:gd name="connsiteX15" fmla="*/ 1807535 w 6689119"/>
              <a:gd name="connsiteY15" fmla="*/ 1690577 h 3183385"/>
              <a:gd name="connsiteX16" fmla="*/ 1562987 w 6689119"/>
              <a:gd name="connsiteY16" fmla="*/ 2870791 h 3183385"/>
              <a:gd name="connsiteX17" fmla="*/ 903768 w 6689119"/>
              <a:gd name="connsiteY17" fmla="*/ 2477387 h 3183385"/>
              <a:gd name="connsiteX18" fmla="*/ 1435396 w 6689119"/>
              <a:gd name="connsiteY18" fmla="*/ 765544 h 3183385"/>
              <a:gd name="connsiteX19" fmla="*/ 914401 w 6689119"/>
              <a:gd name="connsiteY19" fmla="*/ 712381 h 3183385"/>
              <a:gd name="connsiteX20" fmla="*/ 0 w 6689119"/>
              <a:gd name="connsiteY20" fmla="*/ 1233377 h 3183385"/>
              <a:gd name="connsiteX0" fmla="*/ 6475229 w 6689119"/>
              <a:gd name="connsiteY0" fmla="*/ 0 h 3183385"/>
              <a:gd name="connsiteX1" fmla="*/ 6655982 w 6689119"/>
              <a:gd name="connsiteY1" fmla="*/ 1010093 h 3183385"/>
              <a:gd name="connsiteX2" fmla="*/ 5645889 w 6689119"/>
              <a:gd name="connsiteY2" fmla="*/ 978196 h 3183385"/>
              <a:gd name="connsiteX3" fmla="*/ 5613991 w 6689119"/>
              <a:gd name="connsiteY3" fmla="*/ 2052084 h 3183385"/>
              <a:gd name="connsiteX4" fmla="*/ 5156791 w 6689119"/>
              <a:gd name="connsiteY4" fmla="*/ 1977656 h 3183385"/>
              <a:gd name="connsiteX5" fmla="*/ 4770980 w 6689119"/>
              <a:gd name="connsiteY5" fmla="*/ 575462 h 3183385"/>
              <a:gd name="connsiteX6" fmla="*/ 4446580 w 6689119"/>
              <a:gd name="connsiteY6" fmla="*/ 1577742 h 3183385"/>
              <a:gd name="connsiteX7" fmla="*/ 3721396 w 6689119"/>
              <a:gd name="connsiteY7" fmla="*/ 1063256 h 3183385"/>
              <a:gd name="connsiteX8" fmla="*/ 3455582 w 6689119"/>
              <a:gd name="connsiteY8" fmla="*/ 1562986 h 3183385"/>
              <a:gd name="connsiteX9" fmla="*/ 3476847 w 6689119"/>
              <a:gd name="connsiteY9" fmla="*/ 3115340 h 3183385"/>
              <a:gd name="connsiteX10" fmla="*/ 3094075 w 6689119"/>
              <a:gd name="connsiteY10" fmla="*/ 2700670 h 3183385"/>
              <a:gd name="connsiteX11" fmla="*/ 3125973 w 6689119"/>
              <a:gd name="connsiteY11" fmla="*/ 861238 h 3183385"/>
              <a:gd name="connsiteX12" fmla="*/ 2934804 w 6689119"/>
              <a:gd name="connsiteY12" fmla="*/ 706739 h 3183385"/>
              <a:gd name="connsiteX13" fmla="*/ 2604977 w 6689119"/>
              <a:gd name="connsiteY13" fmla="*/ 1477926 h 3183385"/>
              <a:gd name="connsiteX14" fmla="*/ 2190308 w 6689119"/>
              <a:gd name="connsiteY14" fmla="*/ 1041991 h 3183385"/>
              <a:gd name="connsiteX15" fmla="*/ 1807535 w 6689119"/>
              <a:gd name="connsiteY15" fmla="*/ 1690577 h 3183385"/>
              <a:gd name="connsiteX16" fmla="*/ 1059134 w 6689119"/>
              <a:gd name="connsiteY16" fmla="*/ 2908113 h 3183385"/>
              <a:gd name="connsiteX17" fmla="*/ 903768 w 6689119"/>
              <a:gd name="connsiteY17" fmla="*/ 2477387 h 3183385"/>
              <a:gd name="connsiteX18" fmla="*/ 1435396 w 6689119"/>
              <a:gd name="connsiteY18" fmla="*/ 765544 h 3183385"/>
              <a:gd name="connsiteX19" fmla="*/ 914401 w 6689119"/>
              <a:gd name="connsiteY19" fmla="*/ 712381 h 3183385"/>
              <a:gd name="connsiteX20" fmla="*/ 0 w 6689119"/>
              <a:gd name="connsiteY20" fmla="*/ 1233377 h 3183385"/>
              <a:gd name="connsiteX0" fmla="*/ 6475229 w 6689119"/>
              <a:gd name="connsiteY0" fmla="*/ 0 h 3183385"/>
              <a:gd name="connsiteX1" fmla="*/ 6655982 w 6689119"/>
              <a:gd name="connsiteY1" fmla="*/ 1010093 h 3183385"/>
              <a:gd name="connsiteX2" fmla="*/ 5645889 w 6689119"/>
              <a:gd name="connsiteY2" fmla="*/ 978196 h 3183385"/>
              <a:gd name="connsiteX3" fmla="*/ 5613991 w 6689119"/>
              <a:gd name="connsiteY3" fmla="*/ 2052084 h 3183385"/>
              <a:gd name="connsiteX4" fmla="*/ 5156791 w 6689119"/>
              <a:gd name="connsiteY4" fmla="*/ 1977656 h 3183385"/>
              <a:gd name="connsiteX5" fmla="*/ 4770980 w 6689119"/>
              <a:gd name="connsiteY5" fmla="*/ 575462 h 3183385"/>
              <a:gd name="connsiteX6" fmla="*/ 4446580 w 6689119"/>
              <a:gd name="connsiteY6" fmla="*/ 1577742 h 3183385"/>
              <a:gd name="connsiteX7" fmla="*/ 3721396 w 6689119"/>
              <a:gd name="connsiteY7" fmla="*/ 1063256 h 3183385"/>
              <a:gd name="connsiteX8" fmla="*/ 3455582 w 6689119"/>
              <a:gd name="connsiteY8" fmla="*/ 1562986 h 3183385"/>
              <a:gd name="connsiteX9" fmla="*/ 3476847 w 6689119"/>
              <a:gd name="connsiteY9" fmla="*/ 3115340 h 3183385"/>
              <a:gd name="connsiteX10" fmla="*/ 3094075 w 6689119"/>
              <a:gd name="connsiteY10" fmla="*/ 2700670 h 3183385"/>
              <a:gd name="connsiteX11" fmla="*/ 3125973 w 6689119"/>
              <a:gd name="connsiteY11" fmla="*/ 861238 h 3183385"/>
              <a:gd name="connsiteX12" fmla="*/ 2934804 w 6689119"/>
              <a:gd name="connsiteY12" fmla="*/ 706739 h 3183385"/>
              <a:gd name="connsiteX13" fmla="*/ 2604977 w 6689119"/>
              <a:gd name="connsiteY13" fmla="*/ 1477926 h 3183385"/>
              <a:gd name="connsiteX14" fmla="*/ 2190308 w 6689119"/>
              <a:gd name="connsiteY14" fmla="*/ 1041991 h 3183385"/>
              <a:gd name="connsiteX15" fmla="*/ 1807535 w 6689119"/>
              <a:gd name="connsiteY15" fmla="*/ 1690577 h 3183385"/>
              <a:gd name="connsiteX16" fmla="*/ 1059134 w 6689119"/>
              <a:gd name="connsiteY16" fmla="*/ 2908113 h 3183385"/>
              <a:gd name="connsiteX17" fmla="*/ 455898 w 6689119"/>
              <a:gd name="connsiteY17" fmla="*/ 2337428 h 3183385"/>
              <a:gd name="connsiteX18" fmla="*/ 1435396 w 6689119"/>
              <a:gd name="connsiteY18" fmla="*/ 765544 h 3183385"/>
              <a:gd name="connsiteX19" fmla="*/ 914401 w 6689119"/>
              <a:gd name="connsiteY19" fmla="*/ 712381 h 3183385"/>
              <a:gd name="connsiteX20" fmla="*/ 0 w 6689119"/>
              <a:gd name="connsiteY20" fmla="*/ 1233377 h 3183385"/>
              <a:gd name="connsiteX0" fmla="*/ 6512552 w 6694569"/>
              <a:gd name="connsiteY0" fmla="*/ 0 h 3276691"/>
              <a:gd name="connsiteX1" fmla="*/ 6655982 w 6694569"/>
              <a:gd name="connsiteY1" fmla="*/ 1103399 h 3276691"/>
              <a:gd name="connsiteX2" fmla="*/ 5645889 w 6694569"/>
              <a:gd name="connsiteY2" fmla="*/ 1071502 h 3276691"/>
              <a:gd name="connsiteX3" fmla="*/ 5613991 w 6694569"/>
              <a:gd name="connsiteY3" fmla="*/ 2145390 h 3276691"/>
              <a:gd name="connsiteX4" fmla="*/ 5156791 w 6694569"/>
              <a:gd name="connsiteY4" fmla="*/ 2070962 h 3276691"/>
              <a:gd name="connsiteX5" fmla="*/ 4770980 w 6694569"/>
              <a:gd name="connsiteY5" fmla="*/ 668768 h 3276691"/>
              <a:gd name="connsiteX6" fmla="*/ 4446580 w 6694569"/>
              <a:gd name="connsiteY6" fmla="*/ 1671048 h 3276691"/>
              <a:gd name="connsiteX7" fmla="*/ 3721396 w 6694569"/>
              <a:gd name="connsiteY7" fmla="*/ 1156562 h 3276691"/>
              <a:gd name="connsiteX8" fmla="*/ 3455582 w 6694569"/>
              <a:gd name="connsiteY8" fmla="*/ 1656292 h 3276691"/>
              <a:gd name="connsiteX9" fmla="*/ 3476847 w 6694569"/>
              <a:gd name="connsiteY9" fmla="*/ 3208646 h 3276691"/>
              <a:gd name="connsiteX10" fmla="*/ 3094075 w 6694569"/>
              <a:gd name="connsiteY10" fmla="*/ 2793976 h 3276691"/>
              <a:gd name="connsiteX11" fmla="*/ 3125973 w 6694569"/>
              <a:gd name="connsiteY11" fmla="*/ 954544 h 3276691"/>
              <a:gd name="connsiteX12" fmla="*/ 2934804 w 6694569"/>
              <a:gd name="connsiteY12" fmla="*/ 800045 h 3276691"/>
              <a:gd name="connsiteX13" fmla="*/ 2604977 w 6694569"/>
              <a:gd name="connsiteY13" fmla="*/ 1571232 h 3276691"/>
              <a:gd name="connsiteX14" fmla="*/ 2190308 w 6694569"/>
              <a:gd name="connsiteY14" fmla="*/ 1135297 h 3276691"/>
              <a:gd name="connsiteX15" fmla="*/ 1807535 w 6694569"/>
              <a:gd name="connsiteY15" fmla="*/ 1783883 h 3276691"/>
              <a:gd name="connsiteX16" fmla="*/ 1059134 w 6694569"/>
              <a:gd name="connsiteY16" fmla="*/ 3001419 h 3276691"/>
              <a:gd name="connsiteX17" fmla="*/ 455898 w 6694569"/>
              <a:gd name="connsiteY17" fmla="*/ 2430734 h 3276691"/>
              <a:gd name="connsiteX18" fmla="*/ 1435396 w 6694569"/>
              <a:gd name="connsiteY18" fmla="*/ 858850 h 3276691"/>
              <a:gd name="connsiteX19" fmla="*/ 914401 w 6694569"/>
              <a:gd name="connsiteY19" fmla="*/ 805687 h 3276691"/>
              <a:gd name="connsiteX20" fmla="*/ 0 w 6694569"/>
              <a:gd name="connsiteY20" fmla="*/ 1326683 h 3276691"/>
              <a:gd name="connsiteX0" fmla="*/ 6439816 w 6684657"/>
              <a:gd name="connsiteY0" fmla="*/ 0 h 3484510"/>
              <a:gd name="connsiteX1" fmla="*/ 6655982 w 6684657"/>
              <a:gd name="connsiteY1" fmla="*/ 1311218 h 3484510"/>
              <a:gd name="connsiteX2" fmla="*/ 5645889 w 6684657"/>
              <a:gd name="connsiteY2" fmla="*/ 1279321 h 3484510"/>
              <a:gd name="connsiteX3" fmla="*/ 5613991 w 6684657"/>
              <a:gd name="connsiteY3" fmla="*/ 2353209 h 3484510"/>
              <a:gd name="connsiteX4" fmla="*/ 5156791 w 6684657"/>
              <a:gd name="connsiteY4" fmla="*/ 2278781 h 3484510"/>
              <a:gd name="connsiteX5" fmla="*/ 4770980 w 6684657"/>
              <a:gd name="connsiteY5" fmla="*/ 876587 h 3484510"/>
              <a:gd name="connsiteX6" fmla="*/ 4446580 w 6684657"/>
              <a:gd name="connsiteY6" fmla="*/ 1878867 h 3484510"/>
              <a:gd name="connsiteX7" fmla="*/ 3721396 w 6684657"/>
              <a:gd name="connsiteY7" fmla="*/ 1364381 h 3484510"/>
              <a:gd name="connsiteX8" fmla="*/ 3455582 w 6684657"/>
              <a:gd name="connsiteY8" fmla="*/ 1864111 h 3484510"/>
              <a:gd name="connsiteX9" fmla="*/ 3476847 w 6684657"/>
              <a:gd name="connsiteY9" fmla="*/ 3416465 h 3484510"/>
              <a:gd name="connsiteX10" fmla="*/ 3094075 w 6684657"/>
              <a:gd name="connsiteY10" fmla="*/ 3001795 h 3484510"/>
              <a:gd name="connsiteX11" fmla="*/ 3125973 w 6684657"/>
              <a:gd name="connsiteY11" fmla="*/ 1162363 h 3484510"/>
              <a:gd name="connsiteX12" fmla="*/ 2934804 w 6684657"/>
              <a:gd name="connsiteY12" fmla="*/ 1007864 h 3484510"/>
              <a:gd name="connsiteX13" fmla="*/ 2604977 w 6684657"/>
              <a:gd name="connsiteY13" fmla="*/ 1779051 h 3484510"/>
              <a:gd name="connsiteX14" fmla="*/ 2190308 w 6684657"/>
              <a:gd name="connsiteY14" fmla="*/ 1343116 h 3484510"/>
              <a:gd name="connsiteX15" fmla="*/ 1807535 w 6684657"/>
              <a:gd name="connsiteY15" fmla="*/ 1991702 h 3484510"/>
              <a:gd name="connsiteX16" fmla="*/ 1059134 w 6684657"/>
              <a:gd name="connsiteY16" fmla="*/ 3209238 h 3484510"/>
              <a:gd name="connsiteX17" fmla="*/ 455898 w 6684657"/>
              <a:gd name="connsiteY17" fmla="*/ 2638553 h 3484510"/>
              <a:gd name="connsiteX18" fmla="*/ 1435396 w 6684657"/>
              <a:gd name="connsiteY18" fmla="*/ 1066669 h 3484510"/>
              <a:gd name="connsiteX19" fmla="*/ 914401 w 6684657"/>
              <a:gd name="connsiteY19" fmla="*/ 1013506 h 3484510"/>
              <a:gd name="connsiteX20" fmla="*/ 0 w 6684657"/>
              <a:gd name="connsiteY20" fmla="*/ 1534502 h 348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84657" h="3484510">
                <a:moveTo>
                  <a:pt x="6439816" y="0"/>
                </a:moveTo>
                <a:cubicBezTo>
                  <a:pt x="6418550" y="281763"/>
                  <a:pt x="6788303" y="1097998"/>
                  <a:pt x="6655982" y="1311218"/>
                </a:cubicBezTo>
                <a:cubicBezTo>
                  <a:pt x="6523661" y="1524438"/>
                  <a:pt x="5819554" y="1105656"/>
                  <a:pt x="5645889" y="1279321"/>
                </a:cubicBezTo>
                <a:cubicBezTo>
                  <a:pt x="5472224" y="1452986"/>
                  <a:pt x="5695507" y="2186632"/>
                  <a:pt x="5613991" y="2353209"/>
                </a:cubicBezTo>
                <a:cubicBezTo>
                  <a:pt x="5532475" y="2519786"/>
                  <a:pt x="5297293" y="2524885"/>
                  <a:pt x="5156791" y="2278781"/>
                </a:cubicBezTo>
                <a:cubicBezTo>
                  <a:pt x="5016289" y="2032677"/>
                  <a:pt x="4889348" y="943239"/>
                  <a:pt x="4770980" y="876587"/>
                </a:cubicBezTo>
                <a:cubicBezTo>
                  <a:pt x="4652612" y="809935"/>
                  <a:pt x="4621511" y="1797568"/>
                  <a:pt x="4446580" y="1878867"/>
                </a:cubicBezTo>
                <a:cubicBezTo>
                  <a:pt x="4271649" y="1960166"/>
                  <a:pt x="3886562" y="1366840"/>
                  <a:pt x="3721396" y="1364381"/>
                </a:cubicBezTo>
                <a:cubicBezTo>
                  <a:pt x="3556230" y="1361922"/>
                  <a:pt x="3496340" y="1522097"/>
                  <a:pt x="3455582" y="1864111"/>
                </a:cubicBezTo>
                <a:cubicBezTo>
                  <a:pt x="3414824" y="2206125"/>
                  <a:pt x="3537098" y="3226851"/>
                  <a:pt x="3476847" y="3416465"/>
                </a:cubicBezTo>
                <a:cubicBezTo>
                  <a:pt x="3416596" y="3606079"/>
                  <a:pt x="3152554" y="3377479"/>
                  <a:pt x="3094075" y="3001795"/>
                </a:cubicBezTo>
                <a:cubicBezTo>
                  <a:pt x="3035596" y="2626111"/>
                  <a:pt x="3152518" y="1494685"/>
                  <a:pt x="3125973" y="1162363"/>
                </a:cubicBezTo>
                <a:cubicBezTo>
                  <a:pt x="3099428" y="830041"/>
                  <a:pt x="3021637" y="905083"/>
                  <a:pt x="2934804" y="1007864"/>
                </a:cubicBezTo>
                <a:cubicBezTo>
                  <a:pt x="2847971" y="1110645"/>
                  <a:pt x="2729060" y="1723176"/>
                  <a:pt x="2604977" y="1779051"/>
                </a:cubicBezTo>
                <a:cubicBezTo>
                  <a:pt x="2480894" y="1834926"/>
                  <a:pt x="2323215" y="1307674"/>
                  <a:pt x="2190308" y="1343116"/>
                </a:cubicBezTo>
                <a:cubicBezTo>
                  <a:pt x="2057401" y="1378558"/>
                  <a:pt x="1996064" y="1680682"/>
                  <a:pt x="1807535" y="1991702"/>
                </a:cubicBezTo>
                <a:cubicBezTo>
                  <a:pt x="1619006" y="2302722"/>
                  <a:pt x="1284407" y="3101430"/>
                  <a:pt x="1059134" y="3209238"/>
                </a:cubicBezTo>
                <a:cubicBezTo>
                  <a:pt x="833861" y="3317047"/>
                  <a:pt x="393188" y="2995648"/>
                  <a:pt x="455898" y="2638553"/>
                </a:cubicBezTo>
                <a:cubicBezTo>
                  <a:pt x="518608" y="2281458"/>
                  <a:pt x="1358979" y="1337510"/>
                  <a:pt x="1435396" y="1066669"/>
                </a:cubicBezTo>
                <a:cubicBezTo>
                  <a:pt x="1511813" y="795828"/>
                  <a:pt x="1153634" y="935534"/>
                  <a:pt x="914401" y="1013506"/>
                </a:cubicBezTo>
                <a:cubicBezTo>
                  <a:pt x="675168" y="1091478"/>
                  <a:pt x="132021" y="1453872"/>
                  <a:pt x="0" y="1534502"/>
                </a:cubicBezTo>
              </a:path>
            </a:pathLst>
          </a:custGeom>
          <a:noFill/>
          <a:ln w="19050" cap="flat" cmpd="sng" algn="ctr">
            <a:solidFill>
              <a:srgbClr val="4DDB7C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9" name="내용 개체 틀 2"/>
          <p:cNvSpPr txBox="1">
            <a:spLocks/>
          </p:cNvSpPr>
          <p:nvPr/>
        </p:nvSpPr>
        <p:spPr bwMode="auto">
          <a:xfrm>
            <a:off x="608881" y="2132856"/>
            <a:ext cx="916791" cy="50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6731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541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+mn-lt"/>
                <a:ea typeface="+mn-ea"/>
              </a:defRPr>
            </a:lvl3pPr>
            <a:lvl4pPr marL="14351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+mn-lt"/>
                <a:ea typeface="+mn-ea"/>
              </a:defRPr>
            </a:lvl4pPr>
            <a:lvl5pPr marL="18161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5pPr>
            <a:lvl6pPr marL="2273300" indent="-1905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6pPr>
            <a:lvl7pPr marL="2730500" indent="-1905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7pPr>
            <a:lvl8pPr marL="3187700" indent="-1905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8pPr>
            <a:lvl9pPr marL="3644900" indent="-1905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11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입력 </a:t>
            </a:r>
            <a:endParaRPr lang="en-US" altLang="ko-KR" sz="1100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1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순전파</a:t>
            </a:r>
            <a:endParaRPr lang="ko-KR" altLang="en-US" sz="11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0" name="내용 개체 틀 2"/>
          <p:cNvSpPr txBox="1">
            <a:spLocks/>
          </p:cNvSpPr>
          <p:nvPr/>
        </p:nvSpPr>
        <p:spPr bwMode="auto">
          <a:xfrm>
            <a:off x="8100392" y="2202894"/>
            <a:ext cx="626181" cy="50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6731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541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+mn-lt"/>
                <a:ea typeface="+mn-ea"/>
              </a:defRPr>
            </a:lvl3pPr>
            <a:lvl4pPr marL="14351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+mn-lt"/>
                <a:ea typeface="+mn-ea"/>
              </a:defRPr>
            </a:lvl4pPr>
            <a:lvl5pPr marL="18161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5pPr>
            <a:lvl6pPr marL="2273300" indent="-1905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6pPr>
            <a:lvl7pPr marL="2730500" indent="-1905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7pPr>
            <a:lvl8pPr marL="3187700" indent="-1905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8pPr>
            <a:lvl9pPr marL="3644900" indent="-1905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11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오차 </a:t>
            </a:r>
            <a:endParaRPr lang="en-US" altLang="ko-KR" sz="1100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1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역전파</a:t>
            </a:r>
            <a:endParaRPr lang="ko-KR" altLang="en-US" sz="11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" name="오각형 170"/>
          <p:cNvSpPr/>
          <p:nvPr/>
        </p:nvSpPr>
        <p:spPr bwMode="auto">
          <a:xfrm rot="10800000">
            <a:off x="7743775" y="2796158"/>
            <a:ext cx="712879" cy="357066"/>
          </a:xfrm>
          <a:prstGeom prst="homePlat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7833142" y="2771266"/>
                <a:ext cx="695818" cy="360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sz="1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1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sz="10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ko-KR" sz="1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142" y="2771266"/>
                <a:ext cx="695818" cy="360531"/>
              </a:xfrm>
              <a:prstGeom prst="rect">
                <a:avLst/>
              </a:prstGeom>
              <a:blipFill>
                <a:blip r:embed="rId14"/>
                <a:stretch>
                  <a:fillRect b="-15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007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시작 </a:t>
            </a:r>
            <a:r>
              <a:rPr lang="en-US" altLang="ko-KR" dirty="0"/>
              <a:t>- </a:t>
            </a:r>
            <a:r>
              <a:rPr lang="ko-KR" altLang="en-US" dirty="0"/>
              <a:t>다층 </a:t>
            </a:r>
            <a:r>
              <a:rPr lang="ko-KR" altLang="en-US" dirty="0" smtClean="0"/>
              <a:t>신경망 </a:t>
            </a:r>
            <a:r>
              <a:rPr lang="en-US" altLang="ko-KR" sz="1600" dirty="0" smtClean="0">
                <a:solidFill>
                  <a:srgbClr val="3B6036"/>
                </a:solidFill>
              </a:rPr>
              <a:t>– XOR(</a:t>
            </a:r>
            <a:r>
              <a:rPr lang="ko-KR" altLang="en-US" sz="1600" dirty="0" smtClean="0">
                <a:solidFill>
                  <a:srgbClr val="3B6036"/>
                </a:solidFill>
              </a:rPr>
              <a:t>오차 </a:t>
            </a:r>
            <a:r>
              <a:rPr lang="ko-KR" altLang="en-US" sz="1600" dirty="0" err="1" smtClean="0">
                <a:solidFill>
                  <a:srgbClr val="3B6036"/>
                </a:solidFill>
              </a:rPr>
              <a:t>역전파</a:t>
            </a:r>
            <a:r>
              <a:rPr lang="en-US" altLang="ko-KR" sz="1600" dirty="0" smtClean="0">
                <a:solidFill>
                  <a:srgbClr val="3B6036"/>
                </a:solidFill>
              </a:rPr>
              <a:t>)</a:t>
            </a:r>
            <a:r>
              <a:rPr lang="ko-KR" altLang="en-US" sz="1800" dirty="0" smtClean="0">
                <a:solidFill>
                  <a:srgbClr val="3B6036"/>
                </a:solidFill>
              </a:rPr>
              <a:t> </a:t>
            </a:r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4832309" y="1124744"/>
            <a:ext cx="819811" cy="20148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2384038" y="1124744"/>
            <a:ext cx="2268182" cy="2014834"/>
          </a:xfrm>
          <a:prstGeom prst="roundRect">
            <a:avLst>
              <a:gd name="adj" fmla="val 611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 bwMode="auto">
          <a:xfrm>
            <a:off x="1043607" y="1124744"/>
            <a:ext cx="1152130" cy="20148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2" name="Oval 10"/>
          <p:cNvSpPr>
            <a:spLocks noChangeArrowheads="1"/>
          </p:cNvSpPr>
          <p:nvPr/>
        </p:nvSpPr>
        <p:spPr bwMode="auto">
          <a:xfrm>
            <a:off x="1259664" y="1758090"/>
            <a:ext cx="288000" cy="216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03" name="Oval 10"/>
          <p:cNvSpPr>
            <a:spLocks noChangeArrowheads="1"/>
          </p:cNvSpPr>
          <p:nvPr/>
        </p:nvSpPr>
        <p:spPr bwMode="auto">
          <a:xfrm>
            <a:off x="1259664" y="2172965"/>
            <a:ext cx="288000" cy="216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내용 개체 틀 2"/>
              <p:cNvSpPr txBox="1">
                <a:spLocks/>
              </p:cNvSpPr>
              <p:nvPr/>
            </p:nvSpPr>
            <p:spPr bwMode="auto">
              <a:xfrm>
                <a:off x="683569" y="1722074"/>
                <a:ext cx="288031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1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kern="0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kern="0" smtClean="0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ko-KR" altLang="en-US" sz="1100" kern="0" dirty="0">
                  <a:effectLst/>
                </a:endParaRPr>
              </a:p>
            </p:txBody>
          </p:sp>
        </mc:Choice>
        <mc:Fallback xmlns="">
          <p:sp>
            <p:nvSpPr>
              <p:cNvPr id="10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9" y="1722074"/>
                <a:ext cx="288031" cy="288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직선 화살표 연결선 104"/>
          <p:cNvCxnSpPr>
            <a:stCxn id="104" idx="3"/>
            <a:endCxn id="102" idx="2"/>
          </p:cNvCxnSpPr>
          <p:nvPr/>
        </p:nvCxnSpPr>
        <p:spPr bwMode="auto">
          <a:xfrm>
            <a:off x="971600" y="1866090"/>
            <a:ext cx="288064" cy="0"/>
          </a:xfrm>
          <a:prstGeom prst="straightConnector1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내용 개체 틀 2"/>
              <p:cNvSpPr txBox="1">
                <a:spLocks/>
              </p:cNvSpPr>
              <p:nvPr/>
            </p:nvSpPr>
            <p:spPr bwMode="auto">
              <a:xfrm>
                <a:off x="683568" y="2132856"/>
                <a:ext cx="288031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1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kern="0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kern="0" smtClean="0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ko-KR" altLang="en-US" sz="1100" kern="0" dirty="0">
                  <a:effectLst/>
                </a:endParaRPr>
              </a:p>
            </p:txBody>
          </p:sp>
        </mc:Choice>
        <mc:Fallback xmlns="">
          <p:sp>
            <p:nvSpPr>
              <p:cNvPr id="10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132856"/>
                <a:ext cx="288031" cy="288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직선 화살표 연결선 106"/>
          <p:cNvCxnSpPr>
            <a:stCxn id="106" idx="3"/>
            <a:endCxn id="103" idx="2"/>
          </p:cNvCxnSpPr>
          <p:nvPr/>
        </p:nvCxnSpPr>
        <p:spPr bwMode="auto">
          <a:xfrm>
            <a:off x="971599" y="2276872"/>
            <a:ext cx="288065" cy="4093"/>
          </a:xfrm>
          <a:prstGeom prst="straightConnector1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8" name="Oval 10"/>
          <p:cNvSpPr>
            <a:spLocks noChangeArrowheads="1"/>
          </p:cNvSpPr>
          <p:nvPr/>
        </p:nvSpPr>
        <p:spPr bwMode="auto">
          <a:xfrm>
            <a:off x="3398678" y="1484816"/>
            <a:ext cx="360000" cy="288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09" name="Oval 10"/>
          <p:cNvSpPr>
            <a:spLocks noChangeArrowheads="1"/>
          </p:cNvSpPr>
          <p:nvPr/>
        </p:nvSpPr>
        <p:spPr bwMode="auto">
          <a:xfrm>
            <a:off x="3398678" y="1863667"/>
            <a:ext cx="360000" cy="288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3398678" y="2420888"/>
            <a:ext cx="360000" cy="288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50" dirty="0" smtClean="0">
                <a:solidFill>
                  <a:schemeClr val="tx1"/>
                </a:solidFill>
              </a:rPr>
              <a:t>5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내용 개체 틀 2"/>
              <p:cNvSpPr txBox="1">
                <a:spLocks/>
              </p:cNvSpPr>
              <p:nvPr/>
            </p:nvSpPr>
            <p:spPr bwMode="auto">
              <a:xfrm>
                <a:off x="3419912" y="2132856"/>
                <a:ext cx="360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1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11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9912" y="2132856"/>
                <a:ext cx="360000" cy="288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0"/>
          <p:cNvSpPr>
            <a:spLocks noChangeArrowheads="1"/>
          </p:cNvSpPr>
          <p:nvPr/>
        </p:nvSpPr>
        <p:spPr bwMode="auto">
          <a:xfrm>
            <a:off x="5126870" y="1916832"/>
            <a:ext cx="360000" cy="288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내용 개체 틀 2"/>
              <p:cNvSpPr txBox="1">
                <a:spLocks/>
              </p:cNvSpPr>
              <p:nvPr/>
            </p:nvSpPr>
            <p:spPr bwMode="auto">
              <a:xfrm>
                <a:off x="5868145" y="1916832"/>
                <a:ext cx="288031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1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kern="0" smtClean="0"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200" b="1" i="1" kern="0" smtClean="0"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ko-KR" altLang="en-US" sz="1100" kern="0" dirty="0">
                  <a:effectLst/>
                </a:endParaRPr>
              </a:p>
            </p:txBody>
          </p:sp>
        </mc:Choice>
        <mc:Fallback xmlns="">
          <p:sp>
            <p:nvSpPr>
              <p:cNvPr id="11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8145" y="1916832"/>
                <a:ext cx="288031" cy="288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직선 화살표 연결선 113"/>
          <p:cNvCxnSpPr>
            <a:stCxn id="112" idx="6"/>
            <a:endCxn id="113" idx="1"/>
          </p:cNvCxnSpPr>
          <p:nvPr/>
        </p:nvCxnSpPr>
        <p:spPr bwMode="auto">
          <a:xfrm>
            <a:off x="5486870" y="2060832"/>
            <a:ext cx="381275" cy="16"/>
          </a:xfrm>
          <a:prstGeom prst="straightConnector1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내용 개체 틀 2"/>
              <p:cNvSpPr txBox="1">
                <a:spLocks/>
              </p:cNvSpPr>
              <p:nvPr/>
            </p:nvSpPr>
            <p:spPr bwMode="auto">
              <a:xfrm>
                <a:off x="1619672" y="2708920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b="1" i="0" kern="0" smtClean="0">
                        <a:effectLst/>
                        <a:latin typeface="Cambria Math" panose="02040503050406030204" pitchFamily="18" charset="0"/>
                      </a:rPr>
                      <m:t>𝐀𝟏</m:t>
                    </m:r>
                    <m:r>
                      <a:rPr lang="en-US" altLang="ko-KR" sz="1050" b="1" i="0" kern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11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2708920"/>
                <a:ext cx="360040" cy="288032"/>
              </a:xfrm>
              <a:prstGeom prst="rect">
                <a:avLst/>
              </a:prstGeom>
              <a:blipFill>
                <a:blip r:embed="rId6"/>
                <a:stretch>
                  <a:fillRect l="-1695" r="-508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내용 개체 틀 2"/>
              <p:cNvSpPr txBox="1">
                <a:spLocks/>
              </p:cNvSpPr>
              <p:nvPr/>
            </p:nvSpPr>
            <p:spPr bwMode="auto">
              <a:xfrm>
                <a:off x="1891560" y="2708920"/>
                <a:ext cx="448192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9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ko-KR" altLang="en-US" sz="900" kern="0" dirty="0">
                  <a:effectLst/>
                </a:endParaRPr>
              </a:p>
            </p:txBody>
          </p:sp>
        </mc:Choice>
        <mc:Fallback xmlns="">
          <p:sp>
            <p:nvSpPr>
              <p:cNvPr id="11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1560" y="2708920"/>
                <a:ext cx="448192" cy="2880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직사각형 116"/>
          <p:cNvSpPr/>
          <p:nvPr/>
        </p:nvSpPr>
        <p:spPr bwMode="auto">
          <a:xfrm>
            <a:off x="1331640" y="3429000"/>
            <a:ext cx="864097" cy="14401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2339752" y="3429000"/>
            <a:ext cx="576064" cy="247923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내용 개체 틀 2"/>
              <p:cNvSpPr txBox="1">
                <a:spLocks/>
              </p:cNvSpPr>
              <p:nvPr/>
            </p:nvSpPr>
            <p:spPr bwMode="auto">
              <a:xfrm>
                <a:off x="1547664" y="3356992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b="1" i="0" kern="0" smtClean="0">
                        <a:effectLst/>
                        <a:latin typeface="Cambria Math" panose="02040503050406030204" pitchFamily="18" charset="0"/>
                      </a:rPr>
                      <m:t>𝐀𝟏</m:t>
                    </m:r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11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3356992"/>
                <a:ext cx="360040" cy="288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내용 개체 틀 2"/>
              <p:cNvSpPr txBox="1">
                <a:spLocks/>
              </p:cNvSpPr>
              <p:nvPr/>
            </p:nvSpPr>
            <p:spPr bwMode="auto">
              <a:xfrm>
                <a:off x="2462502" y="3429000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120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2502" y="3429000"/>
                <a:ext cx="360040" cy="288032"/>
              </a:xfrm>
              <a:prstGeom prst="rect">
                <a:avLst/>
              </a:prstGeom>
              <a:blipFill>
                <a:blip r:embed="rId9"/>
                <a:stretch>
                  <a:fillRect r="-678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직사각형 120"/>
          <p:cNvSpPr/>
          <p:nvPr/>
        </p:nvSpPr>
        <p:spPr bwMode="auto">
          <a:xfrm>
            <a:off x="3065731" y="3429000"/>
            <a:ext cx="570165" cy="14401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내용 개체 틀 2"/>
              <p:cNvSpPr txBox="1">
                <a:spLocks/>
              </p:cNvSpPr>
              <p:nvPr/>
            </p:nvSpPr>
            <p:spPr bwMode="auto">
              <a:xfrm>
                <a:off x="3182582" y="3378258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122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2582" y="3378258"/>
                <a:ext cx="360040" cy="2880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직사각형 122"/>
          <p:cNvSpPr/>
          <p:nvPr/>
        </p:nvSpPr>
        <p:spPr bwMode="auto">
          <a:xfrm>
            <a:off x="3707904" y="3429000"/>
            <a:ext cx="504055" cy="15257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내용 개체 틀 2"/>
              <p:cNvSpPr txBox="1">
                <a:spLocks/>
              </p:cNvSpPr>
              <p:nvPr/>
            </p:nvSpPr>
            <p:spPr bwMode="auto">
              <a:xfrm>
                <a:off x="3779912" y="3378258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12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912" y="3378258"/>
                <a:ext cx="360040" cy="2880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직사각형 124"/>
          <p:cNvSpPr/>
          <p:nvPr/>
        </p:nvSpPr>
        <p:spPr bwMode="auto">
          <a:xfrm>
            <a:off x="4273335" y="3437558"/>
            <a:ext cx="432049" cy="14401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내용 개체 틀 2"/>
              <p:cNvSpPr txBox="1">
                <a:spLocks/>
              </p:cNvSpPr>
              <p:nvPr/>
            </p:nvSpPr>
            <p:spPr bwMode="auto">
              <a:xfrm>
                <a:off x="4292179" y="3367625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b="1" i="0" kern="0" smtClean="0">
                        <a:effectLst/>
                        <a:latin typeface="Cambria Math" panose="02040503050406030204" pitchFamily="18" charset="0"/>
                      </a:rPr>
                      <m:t>𝐀𝟐</m:t>
                    </m:r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12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2179" y="3367625"/>
                <a:ext cx="360040" cy="2880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직사각형 126"/>
          <p:cNvSpPr/>
          <p:nvPr/>
        </p:nvSpPr>
        <p:spPr bwMode="auto">
          <a:xfrm>
            <a:off x="4838766" y="3439634"/>
            <a:ext cx="285609" cy="41078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내용 개체 틀 2"/>
              <p:cNvSpPr txBox="1">
                <a:spLocks/>
              </p:cNvSpPr>
              <p:nvPr/>
            </p:nvSpPr>
            <p:spPr bwMode="auto">
              <a:xfrm>
                <a:off x="4798657" y="3501008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12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8657" y="3501008"/>
                <a:ext cx="360040" cy="288032"/>
              </a:xfrm>
              <a:prstGeom prst="rect">
                <a:avLst/>
              </a:prstGeom>
              <a:blipFill>
                <a:blip r:embed="rId13"/>
                <a:stretch>
                  <a:fillRect r="-678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직사각형 128"/>
          <p:cNvSpPr/>
          <p:nvPr/>
        </p:nvSpPr>
        <p:spPr bwMode="auto">
          <a:xfrm>
            <a:off x="5196495" y="3439633"/>
            <a:ext cx="322244" cy="133383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내용 개체 틀 2"/>
              <p:cNvSpPr txBox="1">
                <a:spLocks/>
              </p:cNvSpPr>
              <p:nvPr/>
            </p:nvSpPr>
            <p:spPr bwMode="auto">
              <a:xfrm>
                <a:off x="5179963" y="3388891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130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9963" y="3388891"/>
                <a:ext cx="360040" cy="2880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직사각형 130"/>
          <p:cNvSpPr/>
          <p:nvPr/>
        </p:nvSpPr>
        <p:spPr bwMode="auto">
          <a:xfrm>
            <a:off x="5601378" y="3439633"/>
            <a:ext cx="328142" cy="15257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내용 개체 틀 2"/>
              <p:cNvSpPr txBox="1">
                <a:spLocks/>
              </p:cNvSpPr>
              <p:nvPr/>
            </p:nvSpPr>
            <p:spPr bwMode="auto">
              <a:xfrm>
                <a:off x="5580112" y="3388891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132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112" y="3388891"/>
                <a:ext cx="360040" cy="2880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직사각형 132"/>
          <p:cNvSpPr/>
          <p:nvPr/>
        </p:nvSpPr>
        <p:spPr bwMode="auto">
          <a:xfrm>
            <a:off x="6073534" y="3448191"/>
            <a:ext cx="288033" cy="14401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내용 개체 틀 2"/>
              <p:cNvSpPr txBox="1">
                <a:spLocks/>
              </p:cNvSpPr>
              <p:nvPr/>
            </p:nvSpPr>
            <p:spPr bwMode="auto">
              <a:xfrm>
                <a:off x="6012160" y="3378258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b="1" i="0" kern="0" smtClean="0">
                        <a:effectLst/>
                        <a:latin typeface="Cambria Math" panose="02040503050406030204" pitchFamily="18" charset="0"/>
                      </a:rPr>
                      <m:t>𝐀𝟑</m:t>
                    </m:r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13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2160" y="3378258"/>
                <a:ext cx="360040" cy="2880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내용 개체 틀 2"/>
              <p:cNvSpPr txBox="1">
                <a:spLocks/>
              </p:cNvSpPr>
              <p:nvPr/>
            </p:nvSpPr>
            <p:spPr bwMode="auto">
              <a:xfrm>
                <a:off x="6084168" y="2791281"/>
                <a:ext cx="637832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b="1" i="0" kern="0" smtClean="0">
                        <a:effectLst/>
                        <a:latin typeface="Cambria Math" panose="02040503050406030204" pitchFamily="18" charset="0"/>
                      </a:rPr>
                      <m:t>𝐀𝟑</m:t>
                    </m:r>
                    <m:r>
                      <a:rPr lang="en-US" altLang="ko-KR" sz="1050" b="1" i="0" kern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000" i="1" ker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000" i="1" ker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i="1" kern="0"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000" i="1" kern="0">
                                <a:effectLst/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900" kern="0" dirty="0">
                  <a:effectLst/>
                </a:endParaRPr>
              </a:p>
            </p:txBody>
          </p:sp>
        </mc:Choice>
        <mc:Fallback xmlns="">
          <p:sp>
            <p:nvSpPr>
              <p:cNvPr id="13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2791281"/>
                <a:ext cx="637832" cy="288032"/>
              </a:xfrm>
              <a:prstGeom prst="rect">
                <a:avLst/>
              </a:prstGeom>
              <a:blipFill>
                <a:blip r:embed="rId17"/>
                <a:stretch>
                  <a:fillRect l="-95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내용 개체 틀 2"/>
              <p:cNvSpPr txBox="1">
                <a:spLocks/>
              </p:cNvSpPr>
              <p:nvPr/>
            </p:nvSpPr>
            <p:spPr bwMode="auto">
              <a:xfrm>
                <a:off x="6516216" y="2348880"/>
                <a:ext cx="579847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b="1" i="0" kern="0" smtClean="0">
                        <a:effectLst/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altLang="ko-KR" sz="1050" b="1" i="0" kern="0" smtClean="0">
                        <a:effectLst/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1050" b="1" i="0" kern="0" smtClean="0">
                        <a:effectLst/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050" b="1" i="0" kern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13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6216" y="2348880"/>
                <a:ext cx="579847" cy="288032"/>
              </a:xfrm>
              <a:prstGeom prst="rect">
                <a:avLst/>
              </a:prstGeom>
              <a:blipFill>
                <a:blip r:embed="rId18"/>
                <a:stretch>
                  <a:fillRect r="-315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7056276" y="4149080"/>
                <a:ext cx="15841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sz="11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sz="11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6" y="4149080"/>
                <a:ext cx="1584176" cy="430887"/>
              </a:xfrm>
              <a:prstGeom prst="rect">
                <a:avLst/>
              </a:prstGeom>
              <a:blipFill>
                <a:blip r:embed="rId19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5041659" y="4825960"/>
                <a:ext cx="1584176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sz="11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100" b="1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ko-KR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d>
                      <m:dPr>
                        <m:ctrlPr>
                          <a:rPr lang="en-US" altLang="ko-K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ko-K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𝑳𝒐𝒔𝒔</m:t>
                        </m:r>
                        <m:r>
                          <a:rPr lang="en-US" altLang="ko-K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659" y="4825960"/>
                <a:ext cx="1584176" cy="459741"/>
              </a:xfrm>
              <a:prstGeom prst="rect">
                <a:avLst/>
              </a:prstGeom>
              <a:blipFill>
                <a:blip r:embed="rId20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5054790" y="5445224"/>
                <a:ext cx="1584176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sz="11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 kern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100" b="1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ko-KR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𝑳𝒐𝒔𝒔</m:t>
                    </m:r>
                    <m:r>
                      <a:rPr lang="en-US" altLang="ko-KR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790" y="5445224"/>
                <a:ext cx="1584176" cy="459741"/>
              </a:xfrm>
              <a:prstGeom prst="rect">
                <a:avLst/>
              </a:prstGeom>
              <a:blipFill>
                <a:blip r:embed="rId2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3419872" y="4149080"/>
                <a:ext cx="1994990" cy="51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sz="1100" b="1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ko-KR" sz="11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11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11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1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1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ko-KR" sz="11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149080"/>
                <a:ext cx="1994990" cy="51962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2527764" y="4827743"/>
                <a:ext cx="1584176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sz="1100" b="1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1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ko-KR" sz="1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1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d>
                      <m:dPr>
                        <m:ctrlPr>
                          <a:rPr lang="en-US" altLang="ko-KR" sz="1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ko-KR" sz="1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𝑳𝒐𝒔𝒔</m:t>
                        </m:r>
                        <m:r>
                          <a:rPr lang="en-US" altLang="ko-KR" sz="1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endParaRPr lang="ko-KR" altLang="en-US" sz="1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764" y="4827743"/>
                <a:ext cx="1584176" cy="459741"/>
              </a:xfrm>
              <a:prstGeom prst="rect">
                <a:avLst/>
              </a:prstGeom>
              <a:blipFill>
                <a:blip r:embed="rId2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2540895" y="5447007"/>
                <a:ext cx="1584176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sz="1100" b="1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1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ko-KR" sz="1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1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1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𝑳𝒐𝒔𝒔</m:t>
                    </m:r>
                    <m:r>
                      <a:rPr lang="en-US" altLang="ko-KR" sz="1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ko-KR" altLang="en-US" sz="1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895" y="5447007"/>
                <a:ext cx="1584176" cy="459741"/>
              </a:xfrm>
              <a:prstGeom prst="rect">
                <a:avLst/>
              </a:prstGeom>
              <a:blipFill>
                <a:blip r:embed="rId2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자유형 142"/>
          <p:cNvSpPr/>
          <p:nvPr/>
        </p:nvSpPr>
        <p:spPr bwMode="auto">
          <a:xfrm>
            <a:off x="871868" y="2529439"/>
            <a:ext cx="7322945" cy="3488602"/>
          </a:xfrm>
          <a:custGeom>
            <a:avLst/>
            <a:gdLst>
              <a:gd name="connsiteX0" fmla="*/ 0 w 7554352"/>
              <a:gd name="connsiteY0" fmla="*/ 1977656 h 4517777"/>
              <a:gd name="connsiteX1" fmla="*/ 606056 w 7554352"/>
              <a:gd name="connsiteY1" fmla="*/ 1977656 h 4517777"/>
              <a:gd name="connsiteX2" fmla="*/ 1924493 w 7554352"/>
              <a:gd name="connsiteY2" fmla="*/ 1977656 h 4517777"/>
              <a:gd name="connsiteX3" fmla="*/ 2870790 w 7554352"/>
              <a:gd name="connsiteY3" fmla="*/ 2020186 h 4517777"/>
              <a:gd name="connsiteX4" fmla="*/ 4253023 w 7554352"/>
              <a:gd name="connsiteY4" fmla="*/ 2030819 h 4517777"/>
              <a:gd name="connsiteX5" fmla="*/ 5135525 w 7554352"/>
              <a:gd name="connsiteY5" fmla="*/ 1988289 h 4517777"/>
              <a:gd name="connsiteX6" fmla="*/ 5465135 w 7554352"/>
              <a:gd name="connsiteY6" fmla="*/ 2009554 h 4517777"/>
              <a:gd name="connsiteX7" fmla="*/ 5954232 w 7554352"/>
              <a:gd name="connsiteY7" fmla="*/ 1158949 h 4517777"/>
              <a:gd name="connsiteX8" fmla="*/ 6804837 w 7554352"/>
              <a:gd name="connsiteY8" fmla="*/ 0 h 4517777"/>
              <a:gd name="connsiteX9" fmla="*/ 7549116 w 7554352"/>
              <a:gd name="connsiteY9" fmla="*/ 1158949 h 4517777"/>
              <a:gd name="connsiteX10" fmla="*/ 7113181 w 7554352"/>
              <a:gd name="connsiteY10" fmla="*/ 2690037 h 4517777"/>
              <a:gd name="connsiteX11" fmla="*/ 6666614 w 7554352"/>
              <a:gd name="connsiteY11" fmla="*/ 3030279 h 4517777"/>
              <a:gd name="connsiteX12" fmla="*/ 5316279 w 7554352"/>
              <a:gd name="connsiteY12" fmla="*/ 2945219 h 4517777"/>
              <a:gd name="connsiteX13" fmla="*/ 4901609 w 7554352"/>
              <a:gd name="connsiteY13" fmla="*/ 3880884 h 4517777"/>
              <a:gd name="connsiteX14" fmla="*/ 4657060 w 7554352"/>
              <a:gd name="connsiteY14" fmla="*/ 4433777 h 4517777"/>
              <a:gd name="connsiteX15" fmla="*/ 4029739 w 7554352"/>
              <a:gd name="connsiteY15" fmla="*/ 3934047 h 4517777"/>
              <a:gd name="connsiteX16" fmla="*/ 3859618 w 7554352"/>
              <a:gd name="connsiteY16" fmla="*/ 3242930 h 4517777"/>
              <a:gd name="connsiteX17" fmla="*/ 3125972 w 7554352"/>
              <a:gd name="connsiteY17" fmla="*/ 2849526 h 4517777"/>
              <a:gd name="connsiteX18" fmla="*/ 2413590 w 7554352"/>
              <a:gd name="connsiteY18" fmla="*/ 3444949 h 4517777"/>
              <a:gd name="connsiteX19" fmla="*/ 2190307 w 7554352"/>
              <a:gd name="connsiteY19" fmla="*/ 4338084 h 4517777"/>
              <a:gd name="connsiteX20" fmla="*/ 1807535 w 7554352"/>
              <a:gd name="connsiteY20" fmla="*/ 4508205 h 4517777"/>
              <a:gd name="connsiteX21" fmla="*/ 967563 w 7554352"/>
              <a:gd name="connsiteY21" fmla="*/ 4497572 h 4517777"/>
              <a:gd name="connsiteX22" fmla="*/ 967563 w 7554352"/>
              <a:gd name="connsiteY22" fmla="*/ 4497572 h 4517777"/>
              <a:gd name="connsiteX0" fmla="*/ 0 w 7554352"/>
              <a:gd name="connsiteY0" fmla="*/ 1977656 h 4517777"/>
              <a:gd name="connsiteX1" fmla="*/ 606056 w 7554352"/>
              <a:gd name="connsiteY1" fmla="*/ 1977656 h 4517777"/>
              <a:gd name="connsiteX2" fmla="*/ 1924493 w 7554352"/>
              <a:gd name="connsiteY2" fmla="*/ 1977656 h 4517777"/>
              <a:gd name="connsiteX3" fmla="*/ 2870790 w 7554352"/>
              <a:gd name="connsiteY3" fmla="*/ 2020186 h 4517777"/>
              <a:gd name="connsiteX4" fmla="*/ 4253023 w 7554352"/>
              <a:gd name="connsiteY4" fmla="*/ 2030819 h 4517777"/>
              <a:gd name="connsiteX5" fmla="*/ 5135525 w 7554352"/>
              <a:gd name="connsiteY5" fmla="*/ 1988289 h 4517777"/>
              <a:gd name="connsiteX6" fmla="*/ 5699051 w 7554352"/>
              <a:gd name="connsiteY6" fmla="*/ 1775637 h 4517777"/>
              <a:gd name="connsiteX7" fmla="*/ 5954232 w 7554352"/>
              <a:gd name="connsiteY7" fmla="*/ 1158949 h 4517777"/>
              <a:gd name="connsiteX8" fmla="*/ 6804837 w 7554352"/>
              <a:gd name="connsiteY8" fmla="*/ 0 h 4517777"/>
              <a:gd name="connsiteX9" fmla="*/ 7549116 w 7554352"/>
              <a:gd name="connsiteY9" fmla="*/ 1158949 h 4517777"/>
              <a:gd name="connsiteX10" fmla="*/ 7113181 w 7554352"/>
              <a:gd name="connsiteY10" fmla="*/ 2690037 h 4517777"/>
              <a:gd name="connsiteX11" fmla="*/ 6666614 w 7554352"/>
              <a:gd name="connsiteY11" fmla="*/ 3030279 h 4517777"/>
              <a:gd name="connsiteX12" fmla="*/ 5316279 w 7554352"/>
              <a:gd name="connsiteY12" fmla="*/ 2945219 h 4517777"/>
              <a:gd name="connsiteX13" fmla="*/ 4901609 w 7554352"/>
              <a:gd name="connsiteY13" fmla="*/ 3880884 h 4517777"/>
              <a:gd name="connsiteX14" fmla="*/ 4657060 w 7554352"/>
              <a:gd name="connsiteY14" fmla="*/ 4433777 h 4517777"/>
              <a:gd name="connsiteX15" fmla="*/ 4029739 w 7554352"/>
              <a:gd name="connsiteY15" fmla="*/ 3934047 h 4517777"/>
              <a:gd name="connsiteX16" fmla="*/ 3859618 w 7554352"/>
              <a:gd name="connsiteY16" fmla="*/ 3242930 h 4517777"/>
              <a:gd name="connsiteX17" fmla="*/ 3125972 w 7554352"/>
              <a:gd name="connsiteY17" fmla="*/ 2849526 h 4517777"/>
              <a:gd name="connsiteX18" fmla="*/ 2413590 w 7554352"/>
              <a:gd name="connsiteY18" fmla="*/ 3444949 h 4517777"/>
              <a:gd name="connsiteX19" fmla="*/ 2190307 w 7554352"/>
              <a:gd name="connsiteY19" fmla="*/ 4338084 h 4517777"/>
              <a:gd name="connsiteX20" fmla="*/ 1807535 w 7554352"/>
              <a:gd name="connsiteY20" fmla="*/ 4508205 h 4517777"/>
              <a:gd name="connsiteX21" fmla="*/ 967563 w 7554352"/>
              <a:gd name="connsiteY21" fmla="*/ 4497572 h 4517777"/>
              <a:gd name="connsiteX22" fmla="*/ 967563 w 7554352"/>
              <a:gd name="connsiteY22" fmla="*/ 4497572 h 4517777"/>
              <a:gd name="connsiteX0" fmla="*/ 0 w 7554352"/>
              <a:gd name="connsiteY0" fmla="*/ 1977656 h 4517777"/>
              <a:gd name="connsiteX1" fmla="*/ 606056 w 7554352"/>
              <a:gd name="connsiteY1" fmla="*/ 1977656 h 4517777"/>
              <a:gd name="connsiteX2" fmla="*/ 1924493 w 7554352"/>
              <a:gd name="connsiteY2" fmla="*/ 1977656 h 4517777"/>
              <a:gd name="connsiteX3" fmla="*/ 2870790 w 7554352"/>
              <a:gd name="connsiteY3" fmla="*/ 2020186 h 4517777"/>
              <a:gd name="connsiteX4" fmla="*/ 4253023 w 7554352"/>
              <a:gd name="connsiteY4" fmla="*/ 2030819 h 4517777"/>
              <a:gd name="connsiteX5" fmla="*/ 4965405 w 7554352"/>
              <a:gd name="connsiteY5" fmla="*/ 2009554 h 4517777"/>
              <a:gd name="connsiteX6" fmla="*/ 5699051 w 7554352"/>
              <a:gd name="connsiteY6" fmla="*/ 1775637 h 4517777"/>
              <a:gd name="connsiteX7" fmla="*/ 5954232 w 7554352"/>
              <a:gd name="connsiteY7" fmla="*/ 1158949 h 4517777"/>
              <a:gd name="connsiteX8" fmla="*/ 6804837 w 7554352"/>
              <a:gd name="connsiteY8" fmla="*/ 0 h 4517777"/>
              <a:gd name="connsiteX9" fmla="*/ 7549116 w 7554352"/>
              <a:gd name="connsiteY9" fmla="*/ 1158949 h 4517777"/>
              <a:gd name="connsiteX10" fmla="*/ 7113181 w 7554352"/>
              <a:gd name="connsiteY10" fmla="*/ 2690037 h 4517777"/>
              <a:gd name="connsiteX11" fmla="*/ 6666614 w 7554352"/>
              <a:gd name="connsiteY11" fmla="*/ 3030279 h 4517777"/>
              <a:gd name="connsiteX12" fmla="*/ 5316279 w 7554352"/>
              <a:gd name="connsiteY12" fmla="*/ 2945219 h 4517777"/>
              <a:gd name="connsiteX13" fmla="*/ 4901609 w 7554352"/>
              <a:gd name="connsiteY13" fmla="*/ 3880884 h 4517777"/>
              <a:gd name="connsiteX14" fmla="*/ 4657060 w 7554352"/>
              <a:gd name="connsiteY14" fmla="*/ 4433777 h 4517777"/>
              <a:gd name="connsiteX15" fmla="*/ 4029739 w 7554352"/>
              <a:gd name="connsiteY15" fmla="*/ 3934047 h 4517777"/>
              <a:gd name="connsiteX16" fmla="*/ 3859618 w 7554352"/>
              <a:gd name="connsiteY16" fmla="*/ 3242930 h 4517777"/>
              <a:gd name="connsiteX17" fmla="*/ 3125972 w 7554352"/>
              <a:gd name="connsiteY17" fmla="*/ 2849526 h 4517777"/>
              <a:gd name="connsiteX18" fmla="*/ 2413590 w 7554352"/>
              <a:gd name="connsiteY18" fmla="*/ 3444949 h 4517777"/>
              <a:gd name="connsiteX19" fmla="*/ 2190307 w 7554352"/>
              <a:gd name="connsiteY19" fmla="*/ 4338084 h 4517777"/>
              <a:gd name="connsiteX20" fmla="*/ 1807535 w 7554352"/>
              <a:gd name="connsiteY20" fmla="*/ 4508205 h 4517777"/>
              <a:gd name="connsiteX21" fmla="*/ 967563 w 7554352"/>
              <a:gd name="connsiteY21" fmla="*/ 4497572 h 4517777"/>
              <a:gd name="connsiteX22" fmla="*/ 967563 w 7554352"/>
              <a:gd name="connsiteY22" fmla="*/ 4497572 h 4517777"/>
              <a:gd name="connsiteX0" fmla="*/ 0 w 7554352"/>
              <a:gd name="connsiteY0" fmla="*/ 2000108 h 4540229"/>
              <a:gd name="connsiteX1" fmla="*/ 606056 w 7554352"/>
              <a:gd name="connsiteY1" fmla="*/ 2000108 h 4540229"/>
              <a:gd name="connsiteX2" fmla="*/ 1924493 w 7554352"/>
              <a:gd name="connsiteY2" fmla="*/ 2000108 h 4540229"/>
              <a:gd name="connsiteX3" fmla="*/ 2870790 w 7554352"/>
              <a:gd name="connsiteY3" fmla="*/ 2042638 h 4540229"/>
              <a:gd name="connsiteX4" fmla="*/ 4253023 w 7554352"/>
              <a:gd name="connsiteY4" fmla="*/ 2053271 h 4540229"/>
              <a:gd name="connsiteX5" fmla="*/ 4965405 w 7554352"/>
              <a:gd name="connsiteY5" fmla="*/ 2032006 h 4540229"/>
              <a:gd name="connsiteX6" fmla="*/ 5699051 w 7554352"/>
              <a:gd name="connsiteY6" fmla="*/ 1798089 h 4540229"/>
              <a:gd name="connsiteX7" fmla="*/ 6177516 w 7554352"/>
              <a:gd name="connsiteY7" fmla="*/ 522182 h 4540229"/>
              <a:gd name="connsiteX8" fmla="*/ 6804837 w 7554352"/>
              <a:gd name="connsiteY8" fmla="*/ 22452 h 4540229"/>
              <a:gd name="connsiteX9" fmla="*/ 7549116 w 7554352"/>
              <a:gd name="connsiteY9" fmla="*/ 1181401 h 4540229"/>
              <a:gd name="connsiteX10" fmla="*/ 7113181 w 7554352"/>
              <a:gd name="connsiteY10" fmla="*/ 2712489 h 4540229"/>
              <a:gd name="connsiteX11" fmla="*/ 6666614 w 7554352"/>
              <a:gd name="connsiteY11" fmla="*/ 3052731 h 4540229"/>
              <a:gd name="connsiteX12" fmla="*/ 5316279 w 7554352"/>
              <a:gd name="connsiteY12" fmla="*/ 2967671 h 4540229"/>
              <a:gd name="connsiteX13" fmla="*/ 4901609 w 7554352"/>
              <a:gd name="connsiteY13" fmla="*/ 3903336 h 4540229"/>
              <a:gd name="connsiteX14" fmla="*/ 4657060 w 7554352"/>
              <a:gd name="connsiteY14" fmla="*/ 4456229 h 4540229"/>
              <a:gd name="connsiteX15" fmla="*/ 4029739 w 7554352"/>
              <a:gd name="connsiteY15" fmla="*/ 3956499 h 4540229"/>
              <a:gd name="connsiteX16" fmla="*/ 3859618 w 7554352"/>
              <a:gd name="connsiteY16" fmla="*/ 3265382 h 4540229"/>
              <a:gd name="connsiteX17" fmla="*/ 3125972 w 7554352"/>
              <a:gd name="connsiteY17" fmla="*/ 2871978 h 4540229"/>
              <a:gd name="connsiteX18" fmla="*/ 2413590 w 7554352"/>
              <a:gd name="connsiteY18" fmla="*/ 3467401 h 4540229"/>
              <a:gd name="connsiteX19" fmla="*/ 2190307 w 7554352"/>
              <a:gd name="connsiteY19" fmla="*/ 4360536 h 4540229"/>
              <a:gd name="connsiteX20" fmla="*/ 1807535 w 7554352"/>
              <a:gd name="connsiteY20" fmla="*/ 4530657 h 4540229"/>
              <a:gd name="connsiteX21" fmla="*/ 967563 w 7554352"/>
              <a:gd name="connsiteY21" fmla="*/ 4520024 h 4540229"/>
              <a:gd name="connsiteX22" fmla="*/ 967563 w 7554352"/>
              <a:gd name="connsiteY22" fmla="*/ 4520024 h 4540229"/>
              <a:gd name="connsiteX0" fmla="*/ 0 w 7554352"/>
              <a:gd name="connsiteY0" fmla="*/ 1999245 h 4539366"/>
              <a:gd name="connsiteX1" fmla="*/ 606056 w 7554352"/>
              <a:gd name="connsiteY1" fmla="*/ 1999245 h 4539366"/>
              <a:gd name="connsiteX2" fmla="*/ 1924493 w 7554352"/>
              <a:gd name="connsiteY2" fmla="*/ 1999245 h 4539366"/>
              <a:gd name="connsiteX3" fmla="*/ 2870790 w 7554352"/>
              <a:gd name="connsiteY3" fmla="*/ 2041775 h 4539366"/>
              <a:gd name="connsiteX4" fmla="*/ 4253023 w 7554352"/>
              <a:gd name="connsiteY4" fmla="*/ 2052408 h 4539366"/>
              <a:gd name="connsiteX5" fmla="*/ 4965405 w 7554352"/>
              <a:gd name="connsiteY5" fmla="*/ 2031143 h 4539366"/>
              <a:gd name="connsiteX6" fmla="*/ 5624623 w 7554352"/>
              <a:gd name="connsiteY6" fmla="*/ 1690900 h 4539366"/>
              <a:gd name="connsiteX7" fmla="*/ 6177516 w 7554352"/>
              <a:gd name="connsiteY7" fmla="*/ 521319 h 4539366"/>
              <a:gd name="connsiteX8" fmla="*/ 6804837 w 7554352"/>
              <a:gd name="connsiteY8" fmla="*/ 21589 h 4539366"/>
              <a:gd name="connsiteX9" fmla="*/ 7549116 w 7554352"/>
              <a:gd name="connsiteY9" fmla="*/ 1180538 h 4539366"/>
              <a:gd name="connsiteX10" fmla="*/ 7113181 w 7554352"/>
              <a:gd name="connsiteY10" fmla="*/ 2711626 h 4539366"/>
              <a:gd name="connsiteX11" fmla="*/ 6666614 w 7554352"/>
              <a:gd name="connsiteY11" fmla="*/ 3051868 h 4539366"/>
              <a:gd name="connsiteX12" fmla="*/ 5316279 w 7554352"/>
              <a:gd name="connsiteY12" fmla="*/ 2966808 h 4539366"/>
              <a:gd name="connsiteX13" fmla="*/ 4901609 w 7554352"/>
              <a:gd name="connsiteY13" fmla="*/ 3902473 h 4539366"/>
              <a:gd name="connsiteX14" fmla="*/ 4657060 w 7554352"/>
              <a:gd name="connsiteY14" fmla="*/ 4455366 h 4539366"/>
              <a:gd name="connsiteX15" fmla="*/ 4029739 w 7554352"/>
              <a:gd name="connsiteY15" fmla="*/ 3955636 h 4539366"/>
              <a:gd name="connsiteX16" fmla="*/ 3859618 w 7554352"/>
              <a:gd name="connsiteY16" fmla="*/ 3264519 h 4539366"/>
              <a:gd name="connsiteX17" fmla="*/ 3125972 w 7554352"/>
              <a:gd name="connsiteY17" fmla="*/ 2871115 h 4539366"/>
              <a:gd name="connsiteX18" fmla="*/ 2413590 w 7554352"/>
              <a:gd name="connsiteY18" fmla="*/ 3466538 h 4539366"/>
              <a:gd name="connsiteX19" fmla="*/ 2190307 w 7554352"/>
              <a:gd name="connsiteY19" fmla="*/ 4359673 h 4539366"/>
              <a:gd name="connsiteX20" fmla="*/ 1807535 w 7554352"/>
              <a:gd name="connsiteY20" fmla="*/ 4529794 h 4539366"/>
              <a:gd name="connsiteX21" fmla="*/ 967563 w 7554352"/>
              <a:gd name="connsiteY21" fmla="*/ 4519161 h 4539366"/>
              <a:gd name="connsiteX22" fmla="*/ 967563 w 7554352"/>
              <a:gd name="connsiteY22" fmla="*/ 4519161 h 4539366"/>
              <a:gd name="connsiteX0" fmla="*/ 0 w 7550452"/>
              <a:gd name="connsiteY0" fmla="*/ 2236823 h 4776944"/>
              <a:gd name="connsiteX1" fmla="*/ 606056 w 7550452"/>
              <a:gd name="connsiteY1" fmla="*/ 2236823 h 4776944"/>
              <a:gd name="connsiteX2" fmla="*/ 1924493 w 7550452"/>
              <a:gd name="connsiteY2" fmla="*/ 2236823 h 4776944"/>
              <a:gd name="connsiteX3" fmla="*/ 2870790 w 7550452"/>
              <a:gd name="connsiteY3" fmla="*/ 2279353 h 4776944"/>
              <a:gd name="connsiteX4" fmla="*/ 4253023 w 7550452"/>
              <a:gd name="connsiteY4" fmla="*/ 2289986 h 4776944"/>
              <a:gd name="connsiteX5" fmla="*/ 4965405 w 7550452"/>
              <a:gd name="connsiteY5" fmla="*/ 2268721 h 4776944"/>
              <a:gd name="connsiteX6" fmla="*/ 5624623 w 7550452"/>
              <a:gd name="connsiteY6" fmla="*/ 1928478 h 4776944"/>
              <a:gd name="connsiteX7" fmla="*/ 6177516 w 7550452"/>
              <a:gd name="connsiteY7" fmla="*/ 758897 h 4776944"/>
              <a:gd name="connsiteX8" fmla="*/ 7208874 w 7550452"/>
              <a:gd name="connsiteY8" fmla="*/ 14618 h 4776944"/>
              <a:gd name="connsiteX9" fmla="*/ 7549116 w 7550452"/>
              <a:gd name="connsiteY9" fmla="*/ 1418116 h 4776944"/>
              <a:gd name="connsiteX10" fmla="*/ 7113181 w 7550452"/>
              <a:gd name="connsiteY10" fmla="*/ 2949204 h 4776944"/>
              <a:gd name="connsiteX11" fmla="*/ 6666614 w 7550452"/>
              <a:gd name="connsiteY11" fmla="*/ 3289446 h 4776944"/>
              <a:gd name="connsiteX12" fmla="*/ 5316279 w 7550452"/>
              <a:gd name="connsiteY12" fmla="*/ 3204386 h 4776944"/>
              <a:gd name="connsiteX13" fmla="*/ 4901609 w 7550452"/>
              <a:gd name="connsiteY13" fmla="*/ 4140051 h 4776944"/>
              <a:gd name="connsiteX14" fmla="*/ 4657060 w 7550452"/>
              <a:gd name="connsiteY14" fmla="*/ 4692944 h 4776944"/>
              <a:gd name="connsiteX15" fmla="*/ 4029739 w 7550452"/>
              <a:gd name="connsiteY15" fmla="*/ 4193214 h 4776944"/>
              <a:gd name="connsiteX16" fmla="*/ 3859618 w 7550452"/>
              <a:gd name="connsiteY16" fmla="*/ 3502097 h 4776944"/>
              <a:gd name="connsiteX17" fmla="*/ 3125972 w 7550452"/>
              <a:gd name="connsiteY17" fmla="*/ 3108693 h 4776944"/>
              <a:gd name="connsiteX18" fmla="*/ 2413590 w 7550452"/>
              <a:gd name="connsiteY18" fmla="*/ 3704116 h 4776944"/>
              <a:gd name="connsiteX19" fmla="*/ 2190307 w 7550452"/>
              <a:gd name="connsiteY19" fmla="*/ 4597251 h 4776944"/>
              <a:gd name="connsiteX20" fmla="*/ 1807535 w 7550452"/>
              <a:gd name="connsiteY20" fmla="*/ 4767372 h 4776944"/>
              <a:gd name="connsiteX21" fmla="*/ 967563 w 7550452"/>
              <a:gd name="connsiteY21" fmla="*/ 4756739 h 4776944"/>
              <a:gd name="connsiteX22" fmla="*/ 967563 w 7550452"/>
              <a:gd name="connsiteY22" fmla="*/ 4756739 h 4776944"/>
              <a:gd name="connsiteX0" fmla="*/ 0 w 7656272"/>
              <a:gd name="connsiteY0" fmla="*/ 2236035 h 4776156"/>
              <a:gd name="connsiteX1" fmla="*/ 606056 w 7656272"/>
              <a:gd name="connsiteY1" fmla="*/ 2236035 h 4776156"/>
              <a:gd name="connsiteX2" fmla="*/ 1924493 w 7656272"/>
              <a:gd name="connsiteY2" fmla="*/ 2236035 h 4776156"/>
              <a:gd name="connsiteX3" fmla="*/ 2870790 w 7656272"/>
              <a:gd name="connsiteY3" fmla="*/ 2278565 h 4776156"/>
              <a:gd name="connsiteX4" fmla="*/ 4253023 w 7656272"/>
              <a:gd name="connsiteY4" fmla="*/ 2289198 h 4776156"/>
              <a:gd name="connsiteX5" fmla="*/ 4965405 w 7656272"/>
              <a:gd name="connsiteY5" fmla="*/ 2267933 h 4776156"/>
              <a:gd name="connsiteX6" fmla="*/ 5624623 w 7656272"/>
              <a:gd name="connsiteY6" fmla="*/ 1927690 h 4776156"/>
              <a:gd name="connsiteX7" fmla="*/ 6177516 w 7656272"/>
              <a:gd name="connsiteY7" fmla="*/ 758109 h 4776156"/>
              <a:gd name="connsiteX8" fmla="*/ 7208874 w 7656272"/>
              <a:gd name="connsiteY8" fmla="*/ 13830 h 4776156"/>
              <a:gd name="connsiteX9" fmla="*/ 7655442 w 7656272"/>
              <a:gd name="connsiteY9" fmla="*/ 1396063 h 4776156"/>
              <a:gd name="connsiteX10" fmla="*/ 7113181 w 7656272"/>
              <a:gd name="connsiteY10" fmla="*/ 2948416 h 4776156"/>
              <a:gd name="connsiteX11" fmla="*/ 6666614 w 7656272"/>
              <a:gd name="connsiteY11" fmla="*/ 3288658 h 4776156"/>
              <a:gd name="connsiteX12" fmla="*/ 5316279 w 7656272"/>
              <a:gd name="connsiteY12" fmla="*/ 3203598 h 4776156"/>
              <a:gd name="connsiteX13" fmla="*/ 4901609 w 7656272"/>
              <a:gd name="connsiteY13" fmla="*/ 4139263 h 4776156"/>
              <a:gd name="connsiteX14" fmla="*/ 4657060 w 7656272"/>
              <a:gd name="connsiteY14" fmla="*/ 4692156 h 4776156"/>
              <a:gd name="connsiteX15" fmla="*/ 4029739 w 7656272"/>
              <a:gd name="connsiteY15" fmla="*/ 4192426 h 4776156"/>
              <a:gd name="connsiteX16" fmla="*/ 3859618 w 7656272"/>
              <a:gd name="connsiteY16" fmla="*/ 3501309 h 4776156"/>
              <a:gd name="connsiteX17" fmla="*/ 3125972 w 7656272"/>
              <a:gd name="connsiteY17" fmla="*/ 3107905 h 4776156"/>
              <a:gd name="connsiteX18" fmla="*/ 2413590 w 7656272"/>
              <a:gd name="connsiteY18" fmla="*/ 3703328 h 4776156"/>
              <a:gd name="connsiteX19" fmla="*/ 2190307 w 7656272"/>
              <a:gd name="connsiteY19" fmla="*/ 4596463 h 4776156"/>
              <a:gd name="connsiteX20" fmla="*/ 1807535 w 7656272"/>
              <a:gd name="connsiteY20" fmla="*/ 4766584 h 4776156"/>
              <a:gd name="connsiteX21" fmla="*/ 967563 w 7656272"/>
              <a:gd name="connsiteY21" fmla="*/ 4755951 h 4776156"/>
              <a:gd name="connsiteX22" fmla="*/ 967563 w 7656272"/>
              <a:gd name="connsiteY22" fmla="*/ 4755951 h 4776156"/>
              <a:gd name="connsiteX0" fmla="*/ 0 w 7656272"/>
              <a:gd name="connsiteY0" fmla="*/ 2236035 h 4776156"/>
              <a:gd name="connsiteX1" fmla="*/ 606056 w 7656272"/>
              <a:gd name="connsiteY1" fmla="*/ 2236035 h 4776156"/>
              <a:gd name="connsiteX2" fmla="*/ 1924493 w 7656272"/>
              <a:gd name="connsiteY2" fmla="*/ 2236035 h 4776156"/>
              <a:gd name="connsiteX3" fmla="*/ 2870790 w 7656272"/>
              <a:gd name="connsiteY3" fmla="*/ 2278565 h 4776156"/>
              <a:gd name="connsiteX4" fmla="*/ 4253023 w 7656272"/>
              <a:gd name="connsiteY4" fmla="*/ 2289198 h 4776156"/>
              <a:gd name="connsiteX5" fmla="*/ 4965405 w 7656272"/>
              <a:gd name="connsiteY5" fmla="*/ 2267933 h 4776156"/>
              <a:gd name="connsiteX6" fmla="*/ 5624623 w 7656272"/>
              <a:gd name="connsiteY6" fmla="*/ 1927690 h 4776156"/>
              <a:gd name="connsiteX7" fmla="*/ 6177516 w 7656272"/>
              <a:gd name="connsiteY7" fmla="*/ 758109 h 4776156"/>
              <a:gd name="connsiteX8" fmla="*/ 7208874 w 7656272"/>
              <a:gd name="connsiteY8" fmla="*/ 13830 h 4776156"/>
              <a:gd name="connsiteX9" fmla="*/ 7655442 w 7656272"/>
              <a:gd name="connsiteY9" fmla="*/ 1396063 h 4776156"/>
              <a:gd name="connsiteX10" fmla="*/ 7113181 w 7656272"/>
              <a:gd name="connsiteY10" fmla="*/ 2948416 h 4776156"/>
              <a:gd name="connsiteX11" fmla="*/ 6666614 w 7656272"/>
              <a:gd name="connsiteY11" fmla="*/ 3288658 h 4776156"/>
              <a:gd name="connsiteX12" fmla="*/ 5316279 w 7656272"/>
              <a:gd name="connsiteY12" fmla="*/ 3203598 h 4776156"/>
              <a:gd name="connsiteX13" fmla="*/ 5018567 w 7656272"/>
              <a:gd name="connsiteY13" fmla="*/ 4203058 h 4776156"/>
              <a:gd name="connsiteX14" fmla="*/ 4657060 w 7656272"/>
              <a:gd name="connsiteY14" fmla="*/ 4692156 h 4776156"/>
              <a:gd name="connsiteX15" fmla="*/ 4029739 w 7656272"/>
              <a:gd name="connsiteY15" fmla="*/ 4192426 h 4776156"/>
              <a:gd name="connsiteX16" fmla="*/ 3859618 w 7656272"/>
              <a:gd name="connsiteY16" fmla="*/ 3501309 h 4776156"/>
              <a:gd name="connsiteX17" fmla="*/ 3125972 w 7656272"/>
              <a:gd name="connsiteY17" fmla="*/ 3107905 h 4776156"/>
              <a:gd name="connsiteX18" fmla="*/ 2413590 w 7656272"/>
              <a:gd name="connsiteY18" fmla="*/ 3703328 h 4776156"/>
              <a:gd name="connsiteX19" fmla="*/ 2190307 w 7656272"/>
              <a:gd name="connsiteY19" fmla="*/ 4596463 h 4776156"/>
              <a:gd name="connsiteX20" fmla="*/ 1807535 w 7656272"/>
              <a:gd name="connsiteY20" fmla="*/ 4766584 h 4776156"/>
              <a:gd name="connsiteX21" fmla="*/ 967563 w 7656272"/>
              <a:gd name="connsiteY21" fmla="*/ 4755951 h 4776156"/>
              <a:gd name="connsiteX22" fmla="*/ 967563 w 7656272"/>
              <a:gd name="connsiteY22" fmla="*/ 4755951 h 4776156"/>
              <a:gd name="connsiteX0" fmla="*/ 0 w 7656272"/>
              <a:gd name="connsiteY0" fmla="*/ 2236035 h 4776156"/>
              <a:gd name="connsiteX1" fmla="*/ 606056 w 7656272"/>
              <a:gd name="connsiteY1" fmla="*/ 2236035 h 4776156"/>
              <a:gd name="connsiteX2" fmla="*/ 1924493 w 7656272"/>
              <a:gd name="connsiteY2" fmla="*/ 2236035 h 4776156"/>
              <a:gd name="connsiteX3" fmla="*/ 2870790 w 7656272"/>
              <a:gd name="connsiteY3" fmla="*/ 2278565 h 4776156"/>
              <a:gd name="connsiteX4" fmla="*/ 4253023 w 7656272"/>
              <a:gd name="connsiteY4" fmla="*/ 2289198 h 4776156"/>
              <a:gd name="connsiteX5" fmla="*/ 4965405 w 7656272"/>
              <a:gd name="connsiteY5" fmla="*/ 2267933 h 4776156"/>
              <a:gd name="connsiteX6" fmla="*/ 5624623 w 7656272"/>
              <a:gd name="connsiteY6" fmla="*/ 1927690 h 4776156"/>
              <a:gd name="connsiteX7" fmla="*/ 6177516 w 7656272"/>
              <a:gd name="connsiteY7" fmla="*/ 758109 h 4776156"/>
              <a:gd name="connsiteX8" fmla="*/ 7208874 w 7656272"/>
              <a:gd name="connsiteY8" fmla="*/ 13830 h 4776156"/>
              <a:gd name="connsiteX9" fmla="*/ 7655442 w 7656272"/>
              <a:gd name="connsiteY9" fmla="*/ 1396063 h 4776156"/>
              <a:gd name="connsiteX10" fmla="*/ 7113181 w 7656272"/>
              <a:gd name="connsiteY10" fmla="*/ 2948416 h 4776156"/>
              <a:gd name="connsiteX11" fmla="*/ 6666614 w 7656272"/>
              <a:gd name="connsiteY11" fmla="*/ 3288658 h 4776156"/>
              <a:gd name="connsiteX12" fmla="*/ 5316279 w 7656272"/>
              <a:gd name="connsiteY12" fmla="*/ 3203598 h 4776156"/>
              <a:gd name="connsiteX13" fmla="*/ 5018567 w 7656272"/>
              <a:gd name="connsiteY13" fmla="*/ 4203058 h 4776156"/>
              <a:gd name="connsiteX14" fmla="*/ 4423144 w 7656272"/>
              <a:gd name="connsiteY14" fmla="*/ 4692156 h 4776156"/>
              <a:gd name="connsiteX15" fmla="*/ 4029739 w 7656272"/>
              <a:gd name="connsiteY15" fmla="*/ 4192426 h 4776156"/>
              <a:gd name="connsiteX16" fmla="*/ 3859618 w 7656272"/>
              <a:gd name="connsiteY16" fmla="*/ 3501309 h 4776156"/>
              <a:gd name="connsiteX17" fmla="*/ 3125972 w 7656272"/>
              <a:gd name="connsiteY17" fmla="*/ 3107905 h 4776156"/>
              <a:gd name="connsiteX18" fmla="*/ 2413590 w 7656272"/>
              <a:gd name="connsiteY18" fmla="*/ 3703328 h 4776156"/>
              <a:gd name="connsiteX19" fmla="*/ 2190307 w 7656272"/>
              <a:gd name="connsiteY19" fmla="*/ 4596463 h 4776156"/>
              <a:gd name="connsiteX20" fmla="*/ 1807535 w 7656272"/>
              <a:gd name="connsiteY20" fmla="*/ 4766584 h 4776156"/>
              <a:gd name="connsiteX21" fmla="*/ 967563 w 7656272"/>
              <a:gd name="connsiteY21" fmla="*/ 4755951 h 4776156"/>
              <a:gd name="connsiteX22" fmla="*/ 967563 w 7656272"/>
              <a:gd name="connsiteY22" fmla="*/ 4755951 h 4776156"/>
              <a:gd name="connsiteX0" fmla="*/ 0 w 7656272"/>
              <a:gd name="connsiteY0" fmla="*/ 2236035 h 4776156"/>
              <a:gd name="connsiteX1" fmla="*/ 606056 w 7656272"/>
              <a:gd name="connsiteY1" fmla="*/ 2236035 h 4776156"/>
              <a:gd name="connsiteX2" fmla="*/ 1924493 w 7656272"/>
              <a:gd name="connsiteY2" fmla="*/ 2236035 h 4776156"/>
              <a:gd name="connsiteX3" fmla="*/ 2870790 w 7656272"/>
              <a:gd name="connsiteY3" fmla="*/ 2278565 h 4776156"/>
              <a:gd name="connsiteX4" fmla="*/ 4253023 w 7656272"/>
              <a:gd name="connsiteY4" fmla="*/ 2289198 h 4776156"/>
              <a:gd name="connsiteX5" fmla="*/ 4965405 w 7656272"/>
              <a:gd name="connsiteY5" fmla="*/ 2267933 h 4776156"/>
              <a:gd name="connsiteX6" fmla="*/ 5624623 w 7656272"/>
              <a:gd name="connsiteY6" fmla="*/ 1927690 h 4776156"/>
              <a:gd name="connsiteX7" fmla="*/ 6177516 w 7656272"/>
              <a:gd name="connsiteY7" fmla="*/ 758109 h 4776156"/>
              <a:gd name="connsiteX8" fmla="*/ 7208874 w 7656272"/>
              <a:gd name="connsiteY8" fmla="*/ 13830 h 4776156"/>
              <a:gd name="connsiteX9" fmla="*/ 7655442 w 7656272"/>
              <a:gd name="connsiteY9" fmla="*/ 1396063 h 4776156"/>
              <a:gd name="connsiteX10" fmla="*/ 7113181 w 7656272"/>
              <a:gd name="connsiteY10" fmla="*/ 2948416 h 4776156"/>
              <a:gd name="connsiteX11" fmla="*/ 6666614 w 7656272"/>
              <a:gd name="connsiteY11" fmla="*/ 3288658 h 4776156"/>
              <a:gd name="connsiteX12" fmla="*/ 5316279 w 7656272"/>
              <a:gd name="connsiteY12" fmla="*/ 3203598 h 4776156"/>
              <a:gd name="connsiteX13" fmla="*/ 5018567 w 7656272"/>
              <a:gd name="connsiteY13" fmla="*/ 4203058 h 4776156"/>
              <a:gd name="connsiteX14" fmla="*/ 4423144 w 7656272"/>
              <a:gd name="connsiteY14" fmla="*/ 4692156 h 4776156"/>
              <a:gd name="connsiteX15" fmla="*/ 4029739 w 7656272"/>
              <a:gd name="connsiteY15" fmla="*/ 4192426 h 4776156"/>
              <a:gd name="connsiteX16" fmla="*/ 3742660 w 7656272"/>
              <a:gd name="connsiteY16" fmla="*/ 3490676 h 4776156"/>
              <a:gd name="connsiteX17" fmla="*/ 3125972 w 7656272"/>
              <a:gd name="connsiteY17" fmla="*/ 3107905 h 4776156"/>
              <a:gd name="connsiteX18" fmla="*/ 2413590 w 7656272"/>
              <a:gd name="connsiteY18" fmla="*/ 3703328 h 4776156"/>
              <a:gd name="connsiteX19" fmla="*/ 2190307 w 7656272"/>
              <a:gd name="connsiteY19" fmla="*/ 4596463 h 4776156"/>
              <a:gd name="connsiteX20" fmla="*/ 1807535 w 7656272"/>
              <a:gd name="connsiteY20" fmla="*/ 4766584 h 4776156"/>
              <a:gd name="connsiteX21" fmla="*/ 967563 w 7656272"/>
              <a:gd name="connsiteY21" fmla="*/ 4755951 h 4776156"/>
              <a:gd name="connsiteX22" fmla="*/ 967563 w 7656272"/>
              <a:gd name="connsiteY22" fmla="*/ 4755951 h 4776156"/>
              <a:gd name="connsiteX0" fmla="*/ 0 w 7656272"/>
              <a:gd name="connsiteY0" fmla="*/ 2236035 h 4782935"/>
              <a:gd name="connsiteX1" fmla="*/ 606056 w 7656272"/>
              <a:gd name="connsiteY1" fmla="*/ 2236035 h 4782935"/>
              <a:gd name="connsiteX2" fmla="*/ 1924493 w 7656272"/>
              <a:gd name="connsiteY2" fmla="*/ 2236035 h 4782935"/>
              <a:gd name="connsiteX3" fmla="*/ 2870790 w 7656272"/>
              <a:gd name="connsiteY3" fmla="*/ 2278565 h 4782935"/>
              <a:gd name="connsiteX4" fmla="*/ 4253023 w 7656272"/>
              <a:gd name="connsiteY4" fmla="*/ 2289198 h 4782935"/>
              <a:gd name="connsiteX5" fmla="*/ 4965405 w 7656272"/>
              <a:gd name="connsiteY5" fmla="*/ 2267933 h 4782935"/>
              <a:gd name="connsiteX6" fmla="*/ 5624623 w 7656272"/>
              <a:gd name="connsiteY6" fmla="*/ 1927690 h 4782935"/>
              <a:gd name="connsiteX7" fmla="*/ 6177516 w 7656272"/>
              <a:gd name="connsiteY7" fmla="*/ 758109 h 4782935"/>
              <a:gd name="connsiteX8" fmla="*/ 7208874 w 7656272"/>
              <a:gd name="connsiteY8" fmla="*/ 13830 h 4782935"/>
              <a:gd name="connsiteX9" fmla="*/ 7655442 w 7656272"/>
              <a:gd name="connsiteY9" fmla="*/ 1396063 h 4782935"/>
              <a:gd name="connsiteX10" fmla="*/ 7113181 w 7656272"/>
              <a:gd name="connsiteY10" fmla="*/ 2948416 h 4782935"/>
              <a:gd name="connsiteX11" fmla="*/ 6666614 w 7656272"/>
              <a:gd name="connsiteY11" fmla="*/ 3288658 h 4782935"/>
              <a:gd name="connsiteX12" fmla="*/ 5316279 w 7656272"/>
              <a:gd name="connsiteY12" fmla="*/ 3203598 h 4782935"/>
              <a:gd name="connsiteX13" fmla="*/ 5018567 w 7656272"/>
              <a:gd name="connsiteY13" fmla="*/ 4203058 h 4782935"/>
              <a:gd name="connsiteX14" fmla="*/ 4423144 w 7656272"/>
              <a:gd name="connsiteY14" fmla="*/ 4692156 h 4782935"/>
              <a:gd name="connsiteX15" fmla="*/ 4029739 w 7656272"/>
              <a:gd name="connsiteY15" fmla="*/ 4192426 h 4782935"/>
              <a:gd name="connsiteX16" fmla="*/ 3742660 w 7656272"/>
              <a:gd name="connsiteY16" fmla="*/ 3490676 h 4782935"/>
              <a:gd name="connsiteX17" fmla="*/ 3125972 w 7656272"/>
              <a:gd name="connsiteY17" fmla="*/ 3107905 h 4782935"/>
              <a:gd name="connsiteX18" fmla="*/ 2413590 w 7656272"/>
              <a:gd name="connsiteY18" fmla="*/ 3703328 h 4782935"/>
              <a:gd name="connsiteX19" fmla="*/ 2190307 w 7656272"/>
              <a:gd name="connsiteY19" fmla="*/ 4596463 h 4782935"/>
              <a:gd name="connsiteX20" fmla="*/ 1807535 w 7656272"/>
              <a:gd name="connsiteY20" fmla="*/ 4766584 h 4782935"/>
              <a:gd name="connsiteX21" fmla="*/ 967563 w 7656272"/>
              <a:gd name="connsiteY21" fmla="*/ 4755951 h 4782935"/>
              <a:gd name="connsiteX22" fmla="*/ 1042208 w 7656272"/>
              <a:gd name="connsiteY22" fmla="*/ 4588000 h 4782935"/>
              <a:gd name="connsiteX0" fmla="*/ 0 w 7656272"/>
              <a:gd name="connsiteY0" fmla="*/ 2236035 h 4773643"/>
              <a:gd name="connsiteX1" fmla="*/ 606056 w 7656272"/>
              <a:gd name="connsiteY1" fmla="*/ 2236035 h 4773643"/>
              <a:gd name="connsiteX2" fmla="*/ 1924493 w 7656272"/>
              <a:gd name="connsiteY2" fmla="*/ 2236035 h 4773643"/>
              <a:gd name="connsiteX3" fmla="*/ 2870790 w 7656272"/>
              <a:gd name="connsiteY3" fmla="*/ 2278565 h 4773643"/>
              <a:gd name="connsiteX4" fmla="*/ 4253023 w 7656272"/>
              <a:gd name="connsiteY4" fmla="*/ 2289198 h 4773643"/>
              <a:gd name="connsiteX5" fmla="*/ 4965405 w 7656272"/>
              <a:gd name="connsiteY5" fmla="*/ 2267933 h 4773643"/>
              <a:gd name="connsiteX6" fmla="*/ 5624623 w 7656272"/>
              <a:gd name="connsiteY6" fmla="*/ 1927690 h 4773643"/>
              <a:gd name="connsiteX7" fmla="*/ 6177516 w 7656272"/>
              <a:gd name="connsiteY7" fmla="*/ 758109 h 4773643"/>
              <a:gd name="connsiteX8" fmla="*/ 7208874 w 7656272"/>
              <a:gd name="connsiteY8" fmla="*/ 13830 h 4773643"/>
              <a:gd name="connsiteX9" fmla="*/ 7655442 w 7656272"/>
              <a:gd name="connsiteY9" fmla="*/ 1396063 h 4773643"/>
              <a:gd name="connsiteX10" fmla="*/ 7113181 w 7656272"/>
              <a:gd name="connsiteY10" fmla="*/ 2948416 h 4773643"/>
              <a:gd name="connsiteX11" fmla="*/ 6666614 w 7656272"/>
              <a:gd name="connsiteY11" fmla="*/ 3288658 h 4773643"/>
              <a:gd name="connsiteX12" fmla="*/ 5316279 w 7656272"/>
              <a:gd name="connsiteY12" fmla="*/ 3203598 h 4773643"/>
              <a:gd name="connsiteX13" fmla="*/ 5018567 w 7656272"/>
              <a:gd name="connsiteY13" fmla="*/ 4203058 h 4773643"/>
              <a:gd name="connsiteX14" fmla="*/ 4423144 w 7656272"/>
              <a:gd name="connsiteY14" fmla="*/ 4692156 h 4773643"/>
              <a:gd name="connsiteX15" fmla="*/ 4029739 w 7656272"/>
              <a:gd name="connsiteY15" fmla="*/ 4192426 h 4773643"/>
              <a:gd name="connsiteX16" fmla="*/ 3742660 w 7656272"/>
              <a:gd name="connsiteY16" fmla="*/ 3490676 h 4773643"/>
              <a:gd name="connsiteX17" fmla="*/ 3125972 w 7656272"/>
              <a:gd name="connsiteY17" fmla="*/ 3107905 h 4773643"/>
              <a:gd name="connsiteX18" fmla="*/ 2413590 w 7656272"/>
              <a:gd name="connsiteY18" fmla="*/ 3703328 h 4773643"/>
              <a:gd name="connsiteX19" fmla="*/ 2190307 w 7656272"/>
              <a:gd name="connsiteY19" fmla="*/ 4596463 h 4773643"/>
              <a:gd name="connsiteX20" fmla="*/ 1807535 w 7656272"/>
              <a:gd name="connsiteY20" fmla="*/ 4766584 h 4773643"/>
              <a:gd name="connsiteX21" fmla="*/ 958232 w 7656272"/>
              <a:gd name="connsiteY21" fmla="*/ 4476033 h 4773643"/>
              <a:gd name="connsiteX22" fmla="*/ 1042208 w 7656272"/>
              <a:gd name="connsiteY22" fmla="*/ 4588000 h 4773643"/>
              <a:gd name="connsiteX0" fmla="*/ 0 w 7656272"/>
              <a:gd name="connsiteY0" fmla="*/ 2236035 h 4773643"/>
              <a:gd name="connsiteX1" fmla="*/ 606056 w 7656272"/>
              <a:gd name="connsiteY1" fmla="*/ 2236035 h 4773643"/>
              <a:gd name="connsiteX2" fmla="*/ 1924493 w 7656272"/>
              <a:gd name="connsiteY2" fmla="*/ 2236035 h 4773643"/>
              <a:gd name="connsiteX3" fmla="*/ 2870790 w 7656272"/>
              <a:gd name="connsiteY3" fmla="*/ 2278565 h 4773643"/>
              <a:gd name="connsiteX4" fmla="*/ 4253023 w 7656272"/>
              <a:gd name="connsiteY4" fmla="*/ 2289198 h 4773643"/>
              <a:gd name="connsiteX5" fmla="*/ 4965405 w 7656272"/>
              <a:gd name="connsiteY5" fmla="*/ 2267933 h 4773643"/>
              <a:gd name="connsiteX6" fmla="*/ 5624623 w 7656272"/>
              <a:gd name="connsiteY6" fmla="*/ 1927690 h 4773643"/>
              <a:gd name="connsiteX7" fmla="*/ 6177516 w 7656272"/>
              <a:gd name="connsiteY7" fmla="*/ 758109 h 4773643"/>
              <a:gd name="connsiteX8" fmla="*/ 7208874 w 7656272"/>
              <a:gd name="connsiteY8" fmla="*/ 13830 h 4773643"/>
              <a:gd name="connsiteX9" fmla="*/ 7655442 w 7656272"/>
              <a:gd name="connsiteY9" fmla="*/ 1396063 h 4773643"/>
              <a:gd name="connsiteX10" fmla="*/ 7113181 w 7656272"/>
              <a:gd name="connsiteY10" fmla="*/ 2948416 h 4773643"/>
              <a:gd name="connsiteX11" fmla="*/ 6666614 w 7656272"/>
              <a:gd name="connsiteY11" fmla="*/ 3288658 h 4773643"/>
              <a:gd name="connsiteX12" fmla="*/ 5316279 w 7656272"/>
              <a:gd name="connsiteY12" fmla="*/ 3203598 h 4773643"/>
              <a:gd name="connsiteX13" fmla="*/ 5018567 w 7656272"/>
              <a:gd name="connsiteY13" fmla="*/ 4203058 h 4773643"/>
              <a:gd name="connsiteX14" fmla="*/ 4423144 w 7656272"/>
              <a:gd name="connsiteY14" fmla="*/ 4692156 h 4773643"/>
              <a:gd name="connsiteX15" fmla="*/ 4029739 w 7656272"/>
              <a:gd name="connsiteY15" fmla="*/ 4192426 h 4773643"/>
              <a:gd name="connsiteX16" fmla="*/ 3742660 w 7656272"/>
              <a:gd name="connsiteY16" fmla="*/ 3490676 h 4773643"/>
              <a:gd name="connsiteX17" fmla="*/ 3125972 w 7656272"/>
              <a:gd name="connsiteY17" fmla="*/ 3107905 h 4773643"/>
              <a:gd name="connsiteX18" fmla="*/ 2413590 w 7656272"/>
              <a:gd name="connsiteY18" fmla="*/ 3703328 h 4773643"/>
              <a:gd name="connsiteX19" fmla="*/ 2190307 w 7656272"/>
              <a:gd name="connsiteY19" fmla="*/ 4596463 h 4773643"/>
              <a:gd name="connsiteX20" fmla="*/ 1807535 w 7656272"/>
              <a:gd name="connsiteY20" fmla="*/ 4766584 h 4773643"/>
              <a:gd name="connsiteX21" fmla="*/ 958232 w 7656272"/>
              <a:gd name="connsiteY21" fmla="*/ 4476033 h 4773643"/>
              <a:gd name="connsiteX22" fmla="*/ 855596 w 7656272"/>
              <a:gd name="connsiteY22" fmla="*/ 4121469 h 4773643"/>
              <a:gd name="connsiteX0" fmla="*/ 0 w 7656272"/>
              <a:gd name="connsiteY0" fmla="*/ 2236035 h 4766596"/>
              <a:gd name="connsiteX1" fmla="*/ 606056 w 7656272"/>
              <a:gd name="connsiteY1" fmla="*/ 2236035 h 4766596"/>
              <a:gd name="connsiteX2" fmla="*/ 1924493 w 7656272"/>
              <a:gd name="connsiteY2" fmla="*/ 2236035 h 4766596"/>
              <a:gd name="connsiteX3" fmla="*/ 2870790 w 7656272"/>
              <a:gd name="connsiteY3" fmla="*/ 2278565 h 4766596"/>
              <a:gd name="connsiteX4" fmla="*/ 4253023 w 7656272"/>
              <a:gd name="connsiteY4" fmla="*/ 2289198 h 4766596"/>
              <a:gd name="connsiteX5" fmla="*/ 4965405 w 7656272"/>
              <a:gd name="connsiteY5" fmla="*/ 2267933 h 4766596"/>
              <a:gd name="connsiteX6" fmla="*/ 5624623 w 7656272"/>
              <a:gd name="connsiteY6" fmla="*/ 1927690 h 4766596"/>
              <a:gd name="connsiteX7" fmla="*/ 6177516 w 7656272"/>
              <a:gd name="connsiteY7" fmla="*/ 758109 h 4766596"/>
              <a:gd name="connsiteX8" fmla="*/ 7208874 w 7656272"/>
              <a:gd name="connsiteY8" fmla="*/ 13830 h 4766596"/>
              <a:gd name="connsiteX9" fmla="*/ 7655442 w 7656272"/>
              <a:gd name="connsiteY9" fmla="*/ 1396063 h 4766596"/>
              <a:gd name="connsiteX10" fmla="*/ 7113181 w 7656272"/>
              <a:gd name="connsiteY10" fmla="*/ 2948416 h 4766596"/>
              <a:gd name="connsiteX11" fmla="*/ 6666614 w 7656272"/>
              <a:gd name="connsiteY11" fmla="*/ 3288658 h 4766596"/>
              <a:gd name="connsiteX12" fmla="*/ 5316279 w 7656272"/>
              <a:gd name="connsiteY12" fmla="*/ 3203598 h 4766596"/>
              <a:gd name="connsiteX13" fmla="*/ 5018567 w 7656272"/>
              <a:gd name="connsiteY13" fmla="*/ 4203058 h 4766596"/>
              <a:gd name="connsiteX14" fmla="*/ 4423144 w 7656272"/>
              <a:gd name="connsiteY14" fmla="*/ 4692156 h 4766596"/>
              <a:gd name="connsiteX15" fmla="*/ 4029739 w 7656272"/>
              <a:gd name="connsiteY15" fmla="*/ 4192426 h 4766596"/>
              <a:gd name="connsiteX16" fmla="*/ 3742660 w 7656272"/>
              <a:gd name="connsiteY16" fmla="*/ 3490676 h 4766596"/>
              <a:gd name="connsiteX17" fmla="*/ 3125972 w 7656272"/>
              <a:gd name="connsiteY17" fmla="*/ 3107905 h 4766596"/>
              <a:gd name="connsiteX18" fmla="*/ 2413590 w 7656272"/>
              <a:gd name="connsiteY18" fmla="*/ 3703328 h 4766596"/>
              <a:gd name="connsiteX19" fmla="*/ 2190307 w 7656272"/>
              <a:gd name="connsiteY19" fmla="*/ 4596463 h 4766596"/>
              <a:gd name="connsiteX20" fmla="*/ 1807535 w 7656272"/>
              <a:gd name="connsiteY20" fmla="*/ 4766584 h 4766596"/>
              <a:gd name="connsiteX21" fmla="*/ 1256811 w 7656272"/>
              <a:gd name="connsiteY21" fmla="*/ 4597331 h 4766596"/>
              <a:gd name="connsiteX22" fmla="*/ 855596 w 7656272"/>
              <a:gd name="connsiteY22" fmla="*/ 4121469 h 4766596"/>
              <a:gd name="connsiteX0" fmla="*/ 0 w 7656254"/>
              <a:gd name="connsiteY0" fmla="*/ 2233227 h 4763788"/>
              <a:gd name="connsiteX1" fmla="*/ 606056 w 7656254"/>
              <a:gd name="connsiteY1" fmla="*/ 2233227 h 4763788"/>
              <a:gd name="connsiteX2" fmla="*/ 1924493 w 7656254"/>
              <a:gd name="connsiteY2" fmla="*/ 2233227 h 4763788"/>
              <a:gd name="connsiteX3" fmla="*/ 2870790 w 7656254"/>
              <a:gd name="connsiteY3" fmla="*/ 2275757 h 4763788"/>
              <a:gd name="connsiteX4" fmla="*/ 4253023 w 7656254"/>
              <a:gd name="connsiteY4" fmla="*/ 2286390 h 4763788"/>
              <a:gd name="connsiteX5" fmla="*/ 4965405 w 7656254"/>
              <a:gd name="connsiteY5" fmla="*/ 2265125 h 4763788"/>
              <a:gd name="connsiteX6" fmla="*/ 5624623 w 7656254"/>
              <a:gd name="connsiteY6" fmla="*/ 1924882 h 4763788"/>
              <a:gd name="connsiteX7" fmla="*/ 6208689 w 7656254"/>
              <a:gd name="connsiteY7" fmla="*/ 807256 h 4763788"/>
              <a:gd name="connsiteX8" fmla="*/ 7208874 w 7656254"/>
              <a:gd name="connsiteY8" fmla="*/ 11022 h 4763788"/>
              <a:gd name="connsiteX9" fmla="*/ 7655442 w 7656254"/>
              <a:gd name="connsiteY9" fmla="*/ 1393255 h 4763788"/>
              <a:gd name="connsiteX10" fmla="*/ 7113181 w 7656254"/>
              <a:gd name="connsiteY10" fmla="*/ 2945608 h 4763788"/>
              <a:gd name="connsiteX11" fmla="*/ 6666614 w 7656254"/>
              <a:gd name="connsiteY11" fmla="*/ 3285850 h 4763788"/>
              <a:gd name="connsiteX12" fmla="*/ 5316279 w 7656254"/>
              <a:gd name="connsiteY12" fmla="*/ 3200790 h 4763788"/>
              <a:gd name="connsiteX13" fmla="*/ 5018567 w 7656254"/>
              <a:gd name="connsiteY13" fmla="*/ 4200250 h 4763788"/>
              <a:gd name="connsiteX14" fmla="*/ 4423144 w 7656254"/>
              <a:gd name="connsiteY14" fmla="*/ 4689348 h 4763788"/>
              <a:gd name="connsiteX15" fmla="*/ 4029739 w 7656254"/>
              <a:gd name="connsiteY15" fmla="*/ 4189618 h 4763788"/>
              <a:gd name="connsiteX16" fmla="*/ 3742660 w 7656254"/>
              <a:gd name="connsiteY16" fmla="*/ 3487868 h 4763788"/>
              <a:gd name="connsiteX17" fmla="*/ 3125972 w 7656254"/>
              <a:gd name="connsiteY17" fmla="*/ 3105097 h 4763788"/>
              <a:gd name="connsiteX18" fmla="*/ 2413590 w 7656254"/>
              <a:gd name="connsiteY18" fmla="*/ 3700520 h 4763788"/>
              <a:gd name="connsiteX19" fmla="*/ 2190307 w 7656254"/>
              <a:gd name="connsiteY19" fmla="*/ 4593655 h 4763788"/>
              <a:gd name="connsiteX20" fmla="*/ 1807535 w 7656254"/>
              <a:gd name="connsiteY20" fmla="*/ 4763776 h 4763788"/>
              <a:gd name="connsiteX21" fmla="*/ 1256811 w 7656254"/>
              <a:gd name="connsiteY21" fmla="*/ 4594523 h 4763788"/>
              <a:gd name="connsiteX22" fmla="*/ 855596 w 7656254"/>
              <a:gd name="connsiteY22" fmla="*/ 4118661 h 4763788"/>
              <a:gd name="connsiteX0" fmla="*/ 0 w 7655911"/>
              <a:gd name="connsiteY0" fmla="*/ 1548283 h 4078844"/>
              <a:gd name="connsiteX1" fmla="*/ 606056 w 7655911"/>
              <a:gd name="connsiteY1" fmla="*/ 1548283 h 4078844"/>
              <a:gd name="connsiteX2" fmla="*/ 1924493 w 7655911"/>
              <a:gd name="connsiteY2" fmla="*/ 1548283 h 4078844"/>
              <a:gd name="connsiteX3" fmla="*/ 2870790 w 7655911"/>
              <a:gd name="connsiteY3" fmla="*/ 1590813 h 4078844"/>
              <a:gd name="connsiteX4" fmla="*/ 4253023 w 7655911"/>
              <a:gd name="connsiteY4" fmla="*/ 1601446 h 4078844"/>
              <a:gd name="connsiteX5" fmla="*/ 4965405 w 7655911"/>
              <a:gd name="connsiteY5" fmla="*/ 1580181 h 4078844"/>
              <a:gd name="connsiteX6" fmla="*/ 5624623 w 7655911"/>
              <a:gd name="connsiteY6" fmla="*/ 1239938 h 4078844"/>
              <a:gd name="connsiteX7" fmla="*/ 6208689 w 7655911"/>
              <a:gd name="connsiteY7" fmla="*/ 122312 h 4078844"/>
              <a:gd name="connsiteX8" fmla="*/ 7188092 w 7655911"/>
              <a:gd name="connsiteY8" fmla="*/ 95005 h 4078844"/>
              <a:gd name="connsiteX9" fmla="*/ 7655442 w 7655911"/>
              <a:gd name="connsiteY9" fmla="*/ 708311 h 4078844"/>
              <a:gd name="connsiteX10" fmla="*/ 7113181 w 7655911"/>
              <a:gd name="connsiteY10" fmla="*/ 2260664 h 4078844"/>
              <a:gd name="connsiteX11" fmla="*/ 6666614 w 7655911"/>
              <a:gd name="connsiteY11" fmla="*/ 2600906 h 4078844"/>
              <a:gd name="connsiteX12" fmla="*/ 5316279 w 7655911"/>
              <a:gd name="connsiteY12" fmla="*/ 2515846 h 4078844"/>
              <a:gd name="connsiteX13" fmla="*/ 5018567 w 7655911"/>
              <a:gd name="connsiteY13" fmla="*/ 3515306 h 4078844"/>
              <a:gd name="connsiteX14" fmla="*/ 4423144 w 7655911"/>
              <a:gd name="connsiteY14" fmla="*/ 4004404 h 4078844"/>
              <a:gd name="connsiteX15" fmla="*/ 4029739 w 7655911"/>
              <a:gd name="connsiteY15" fmla="*/ 3504674 h 4078844"/>
              <a:gd name="connsiteX16" fmla="*/ 3742660 w 7655911"/>
              <a:gd name="connsiteY16" fmla="*/ 2802924 h 4078844"/>
              <a:gd name="connsiteX17" fmla="*/ 3125972 w 7655911"/>
              <a:gd name="connsiteY17" fmla="*/ 2420153 h 4078844"/>
              <a:gd name="connsiteX18" fmla="*/ 2413590 w 7655911"/>
              <a:gd name="connsiteY18" fmla="*/ 3015576 h 4078844"/>
              <a:gd name="connsiteX19" fmla="*/ 2190307 w 7655911"/>
              <a:gd name="connsiteY19" fmla="*/ 3908711 h 4078844"/>
              <a:gd name="connsiteX20" fmla="*/ 1807535 w 7655911"/>
              <a:gd name="connsiteY20" fmla="*/ 4078832 h 4078844"/>
              <a:gd name="connsiteX21" fmla="*/ 1256811 w 7655911"/>
              <a:gd name="connsiteY21" fmla="*/ 3909579 h 4078844"/>
              <a:gd name="connsiteX22" fmla="*/ 855596 w 7655911"/>
              <a:gd name="connsiteY22" fmla="*/ 3433717 h 4078844"/>
              <a:gd name="connsiteX0" fmla="*/ 0 w 7449090"/>
              <a:gd name="connsiteY0" fmla="*/ 1590588 h 4121149"/>
              <a:gd name="connsiteX1" fmla="*/ 606056 w 7449090"/>
              <a:gd name="connsiteY1" fmla="*/ 1590588 h 4121149"/>
              <a:gd name="connsiteX2" fmla="*/ 1924493 w 7449090"/>
              <a:gd name="connsiteY2" fmla="*/ 1590588 h 4121149"/>
              <a:gd name="connsiteX3" fmla="*/ 2870790 w 7449090"/>
              <a:gd name="connsiteY3" fmla="*/ 1633118 h 4121149"/>
              <a:gd name="connsiteX4" fmla="*/ 4253023 w 7449090"/>
              <a:gd name="connsiteY4" fmla="*/ 1643751 h 4121149"/>
              <a:gd name="connsiteX5" fmla="*/ 4965405 w 7449090"/>
              <a:gd name="connsiteY5" fmla="*/ 1622486 h 4121149"/>
              <a:gd name="connsiteX6" fmla="*/ 5624623 w 7449090"/>
              <a:gd name="connsiteY6" fmla="*/ 1282243 h 4121149"/>
              <a:gd name="connsiteX7" fmla="*/ 6208689 w 7449090"/>
              <a:gd name="connsiteY7" fmla="*/ 164617 h 4121149"/>
              <a:gd name="connsiteX8" fmla="*/ 7188092 w 7449090"/>
              <a:gd name="connsiteY8" fmla="*/ 137310 h 4121149"/>
              <a:gd name="connsiteX9" fmla="*/ 7447623 w 7449090"/>
              <a:gd name="connsiteY9" fmla="*/ 1415634 h 4121149"/>
              <a:gd name="connsiteX10" fmla="*/ 7113181 w 7449090"/>
              <a:gd name="connsiteY10" fmla="*/ 2302969 h 4121149"/>
              <a:gd name="connsiteX11" fmla="*/ 6666614 w 7449090"/>
              <a:gd name="connsiteY11" fmla="*/ 2643211 h 4121149"/>
              <a:gd name="connsiteX12" fmla="*/ 5316279 w 7449090"/>
              <a:gd name="connsiteY12" fmla="*/ 2558151 h 4121149"/>
              <a:gd name="connsiteX13" fmla="*/ 5018567 w 7449090"/>
              <a:gd name="connsiteY13" fmla="*/ 3557611 h 4121149"/>
              <a:gd name="connsiteX14" fmla="*/ 4423144 w 7449090"/>
              <a:gd name="connsiteY14" fmla="*/ 4046709 h 4121149"/>
              <a:gd name="connsiteX15" fmla="*/ 4029739 w 7449090"/>
              <a:gd name="connsiteY15" fmla="*/ 3546979 h 4121149"/>
              <a:gd name="connsiteX16" fmla="*/ 3742660 w 7449090"/>
              <a:gd name="connsiteY16" fmla="*/ 2845229 h 4121149"/>
              <a:gd name="connsiteX17" fmla="*/ 3125972 w 7449090"/>
              <a:gd name="connsiteY17" fmla="*/ 2462458 h 4121149"/>
              <a:gd name="connsiteX18" fmla="*/ 2413590 w 7449090"/>
              <a:gd name="connsiteY18" fmla="*/ 3057881 h 4121149"/>
              <a:gd name="connsiteX19" fmla="*/ 2190307 w 7449090"/>
              <a:gd name="connsiteY19" fmla="*/ 3951016 h 4121149"/>
              <a:gd name="connsiteX20" fmla="*/ 1807535 w 7449090"/>
              <a:gd name="connsiteY20" fmla="*/ 4121137 h 4121149"/>
              <a:gd name="connsiteX21" fmla="*/ 1256811 w 7449090"/>
              <a:gd name="connsiteY21" fmla="*/ 3951884 h 4121149"/>
              <a:gd name="connsiteX22" fmla="*/ 855596 w 7449090"/>
              <a:gd name="connsiteY22" fmla="*/ 3476022 h 4121149"/>
              <a:gd name="connsiteX0" fmla="*/ 0 w 7447650"/>
              <a:gd name="connsiteY0" fmla="*/ 1443425 h 3973986"/>
              <a:gd name="connsiteX1" fmla="*/ 606056 w 7447650"/>
              <a:gd name="connsiteY1" fmla="*/ 1443425 h 3973986"/>
              <a:gd name="connsiteX2" fmla="*/ 1924493 w 7447650"/>
              <a:gd name="connsiteY2" fmla="*/ 1443425 h 3973986"/>
              <a:gd name="connsiteX3" fmla="*/ 2870790 w 7447650"/>
              <a:gd name="connsiteY3" fmla="*/ 1485955 h 3973986"/>
              <a:gd name="connsiteX4" fmla="*/ 4253023 w 7447650"/>
              <a:gd name="connsiteY4" fmla="*/ 1496588 h 3973986"/>
              <a:gd name="connsiteX5" fmla="*/ 4965405 w 7447650"/>
              <a:gd name="connsiteY5" fmla="*/ 1475323 h 3973986"/>
              <a:gd name="connsiteX6" fmla="*/ 5624623 w 7447650"/>
              <a:gd name="connsiteY6" fmla="*/ 1135080 h 3973986"/>
              <a:gd name="connsiteX7" fmla="*/ 6208689 w 7447650"/>
              <a:gd name="connsiteY7" fmla="*/ 17454 h 3973986"/>
              <a:gd name="connsiteX8" fmla="*/ 7125747 w 7447650"/>
              <a:gd name="connsiteY8" fmla="*/ 509693 h 3973986"/>
              <a:gd name="connsiteX9" fmla="*/ 7447623 w 7447650"/>
              <a:gd name="connsiteY9" fmla="*/ 1268471 h 3973986"/>
              <a:gd name="connsiteX10" fmla="*/ 7113181 w 7447650"/>
              <a:gd name="connsiteY10" fmla="*/ 2155806 h 3973986"/>
              <a:gd name="connsiteX11" fmla="*/ 6666614 w 7447650"/>
              <a:gd name="connsiteY11" fmla="*/ 2496048 h 3973986"/>
              <a:gd name="connsiteX12" fmla="*/ 5316279 w 7447650"/>
              <a:gd name="connsiteY12" fmla="*/ 2410988 h 3973986"/>
              <a:gd name="connsiteX13" fmla="*/ 5018567 w 7447650"/>
              <a:gd name="connsiteY13" fmla="*/ 3410448 h 3973986"/>
              <a:gd name="connsiteX14" fmla="*/ 4423144 w 7447650"/>
              <a:gd name="connsiteY14" fmla="*/ 3899546 h 3973986"/>
              <a:gd name="connsiteX15" fmla="*/ 4029739 w 7447650"/>
              <a:gd name="connsiteY15" fmla="*/ 3399816 h 3973986"/>
              <a:gd name="connsiteX16" fmla="*/ 3742660 w 7447650"/>
              <a:gd name="connsiteY16" fmla="*/ 2698066 h 3973986"/>
              <a:gd name="connsiteX17" fmla="*/ 3125972 w 7447650"/>
              <a:gd name="connsiteY17" fmla="*/ 2315295 h 3973986"/>
              <a:gd name="connsiteX18" fmla="*/ 2413590 w 7447650"/>
              <a:gd name="connsiteY18" fmla="*/ 2910718 h 3973986"/>
              <a:gd name="connsiteX19" fmla="*/ 2190307 w 7447650"/>
              <a:gd name="connsiteY19" fmla="*/ 3803853 h 3973986"/>
              <a:gd name="connsiteX20" fmla="*/ 1807535 w 7447650"/>
              <a:gd name="connsiteY20" fmla="*/ 3973974 h 3973986"/>
              <a:gd name="connsiteX21" fmla="*/ 1256811 w 7447650"/>
              <a:gd name="connsiteY21" fmla="*/ 3804721 h 3973986"/>
              <a:gd name="connsiteX22" fmla="*/ 855596 w 7447650"/>
              <a:gd name="connsiteY22" fmla="*/ 3328859 h 3973986"/>
              <a:gd name="connsiteX0" fmla="*/ 0 w 7447644"/>
              <a:gd name="connsiteY0" fmla="*/ 1294108 h 3824669"/>
              <a:gd name="connsiteX1" fmla="*/ 606056 w 7447644"/>
              <a:gd name="connsiteY1" fmla="*/ 1294108 h 3824669"/>
              <a:gd name="connsiteX2" fmla="*/ 1924493 w 7447644"/>
              <a:gd name="connsiteY2" fmla="*/ 1294108 h 3824669"/>
              <a:gd name="connsiteX3" fmla="*/ 2870790 w 7447644"/>
              <a:gd name="connsiteY3" fmla="*/ 1336638 h 3824669"/>
              <a:gd name="connsiteX4" fmla="*/ 4253023 w 7447644"/>
              <a:gd name="connsiteY4" fmla="*/ 1347271 h 3824669"/>
              <a:gd name="connsiteX5" fmla="*/ 4965405 w 7447644"/>
              <a:gd name="connsiteY5" fmla="*/ 1326006 h 3824669"/>
              <a:gd name="connsiteX6" fmla="*/ 5624623 w 7447644"/>
              <a:gd name="connsiteY6" fmla="*/ 985763 h 3824669"/>
              <a:gd name="connsiteX7" fmla="*/ 6426898 w 7447644"/>
              <a:gd name="connsiteY7" fmla="*/ 24000 h 3824669"/>
              <a:gd name="connsiteX8" fmla="*/ 7125747 w 7447644"/>
              <a:gd name="connsiteY8" fmla="*/ 360376 h 3824669"/>
              <a:gd name="connsiteX9" fmla="*/ 7447623 w 7447644"/>
              <a:gd name="connsiteY9" fmla="*/ 1119154 h 3824669"/>
              <a:gd name="connsiteX10" fmla="*/ 7113181 w 7447644"/>
              <a:gd name="connsiteY10" fmla="*/ 2006489 h 3824669"/>
              <a:gd name="connsiteX11" fmla="*/ 6666614 w 7447644"/>
              <a:gd name="connsiteY11" fmla="*/ 2346731 h 3824669"/>
              <a:gd name="connsiteX12" fmla="*/ 5316279 w 7447644"/>
              <a:gd name="connsiteY12" fmla="*/ 2261671 h 3824669"/>
              <a:gd name="connsiteX13" fmla="*/ 5018567 w 7447644"/>
              <a:gd name="connsiteY13" fmla="*/ 3261131 h 3824669"/>
              <a:gd name="connsiteX14" fmla="*/ 4423144 w 7447644"/>
              <a:gd name="connsiteY14" fmla="*/ 3750229 h 3824669"/>
              <a:gd name="connsiteX15" fmla="*/ 4029739 w 7447644"/>
              <a:gd name="connsiteY15" fmla="*/ 3250499 h 3824669"/>
              <a:gd name="connsiteX16" fmla="*/ 3742660 w 7447644"/>
              <a:gd name="connsiteY16" fmla="*/ 2548749 h 3824669"/>
              <a:gd name="connsiteX17" fmla="*/ 3125972 w 7447644"/>
              <a:gd name="connsiteY17" fmla="*/ 2165978 h 3824669"/>
              <a:gd name="connsiteX18" fmla="*/ 2413590 w 7447644"/>
              <a:gd name="connsiteY18" fmla="*/ 2761401 h 3824669"/>
              <a:gd name="connsiteX19" fmla="*/ 2190307 w 7447644"/>
              <a:gd name="connsiteY19" fmla="*/ 3654536 h 3824669"/>
              <a:gd name="connsiteX20" fmla="*/ 1807535 w 7447644"/>
              <a:gd name="connsiteY20" fmla="*/ 3824657 h 3824669"/>
              <a:gd name="connsiteX21" fmla="*/ 1256811 w 7447644"/>
              <a:gd name="connsiteY21" fmla="*/ 3655404 h 3824669"/>
              <a:gd name="connsiteX22" fmla="*/ 855596 w 7447644"/>
              <a:gd name="connsiteY22" fmla="*/ 3179542 h 3824669"/>
              <a:gd name="connsiteX0" fmla="*/ 0 w 7447650"/>
              <a:gd name="connsiteY0" fmla="*/ 1313752 h 3844313"/>
              <a:gd name="connsiteX1" fmla="*/ 606056 w 7447650"/>
              <a:gd name="connsiteY1" fmla="*/ 1313752 h 3844313"/>
              <a:gd name="connsiteX2" fmla="*/ 1924493 w 7447650"/>
              <a:gd name="connsiteY2" fmla="*/ 1313752 h 3844313"/>
              <a:gd name="connsiteX3" fmla="*/ 2870790 w 7447650"/>
              <a:gd name="connsiteY3" fmla="*/ 1356282 h 3844313"/>
              <a:gd name="connsiteX4" fmla="*/ 4253023 w 7447650"/>
              <a:gd name="connsiteY4" fmla="*/ 1366915 h 3844313"/>
              <a:gd name="connsiteX5" fmla="*/ 4965405 w 7447650"/>
              <a:gd name="connsiteY5" fmla="*/ 1345650 h 3844313"/>
              <a:gd name="connsiteX6" fmla="*/ 5624623 w 7447650"/>
              <a:gd name="connsiteY6" fmla="*/ 1005407 h 3844313"/>
              <a:gd name="connsiteX7" fmla="*/ 6219080 w 7447650"/>
              <a:gd name="connsiteY7" fmla="*/ 22863 h 3844313"/>
              <a:gd name="connsiteX8" fmla="*/ 7125747 w 7447650"/>
              <a:gd name="connsiteY8" fmla="*/ 380020 h 3844313"/>
              <a:gd name="connsiteX9" fmla="*/ 7447623 w 7447650"/>
              <a:gd name="connsiteY9" fmla="*/ 1138798 h 3844313"/>
              <a:gd name="connsiteX10" fmla="*/ 7113181 w 7447650"/>
              <a:gd name="connsiteY10" fmla="*/ 2026133 h 3844313"/>
              <a:gd name="connsiteX11" fmla="*/ 6666614 w 7447650"/>
              <a:gd name="connsiteY11" fmla="*/ 2366375 h 3844313"/>
              <a:gd name="connsiteX12" fmla="*/ 5316279 w 7447650"/>
              <a:gd name="connsiteY12" fmla="*/ 2281315 h 3844313"/>
              <a:gd name="connsiteX13" fmla="*/ 5018567 w 7447650"/>
              <a:gd name="connsiteY13" fmla="*/ 3280775 h 3844313"/>
              <a:gd name="connsiteX14" fmla="*/ 4423144 w 7447650"/>
              <a:gd name="connsiteY14" fmla="*/ 3769873 h 3844313"/>
              <a:gd name="connsiteX15" fmla="*/ 4029739 w 7447650"/>
              <a:gd name="connsiteY15" fmla="*/ 3270143 h 3844313"/>
              <a:gd name="connsiteX16" fmla="*/ 3742660 w 7447650"/>
              <a:gd name="connsiteY16" fmla="*/ 2568393 h 3844313"/>
              <a:gd name="connsiteX17" fmla="*/ 3125972 w 7447650"/>
              <a:gd name="connsiteY17" fmla="*/ 2185622 h 3844313"/>
              <a:gd name="connsiteX18" fmla="*/ 2413590 w 7447650"/>
              <a:gd name="connsiteY18" fmla="*/ 2781045 h 3844313"/>
              <a:gd name="connsiteX19" fmla="*/ 2190307 w 7447650"/>
              <a:gd name="connsiteY19" fmla="*/ 3674180 h 3844313"/>
              <a:gd name="connsiteX20" fmla="*/ 1807535 w 7447650"/>
              <a:gd name="connsiteY20" fmla="*/ 3844301 h 3844313"/>
              <a:gd name="connsiteX21" fmla="*/ 1256811 w 7447650"/>
              <a:gd name="connsiteY21" fmla="*/ 3675048 h 3844313"/>
              <a:gd name="connsiteX22" fmla="*/ 855596 w 7447650"/>
              <a:gd name="connsiteY22" fmla="*/ 3199186 h 3844313"/>
              <a:gd name="connsiteX0" fmla="*/ 0 w 7448018"/>
              <a:gd name="connsiteY0" fmla="*/ 1316293 h 3846854"/>
              <a:gd name="connsiteX1" fmla="*/ 606056 w 7448018"/>
              <a:gd name="connsiteY1" fmla="*/ 1316293 h 3846854"/>
              <a:gd name="connsiteX2" fmla="*/ 1924493 w 7448018"/>
              <a:gd name="connsiteY2" fmla="*/ 1316293 h 3846854"/>
              <a:gd name="connsiteX3" fmla="*/ 2870790 w 7448018"/>
              <a:gd name="connsiteY3" fmla="*/ 1358823 h 3846854"/>
              <a:gd name="connsiteX4" fmla="*/ 4253023 w 7448018"/>
              <a:gd name="connsiteY4" fmla="*/ 1369456 h 3846854"/>
              <a:gd name="connsiteX5" fmla="*/ 4965405 w 7448018"/>
              <a:gd name="connsiteY5" fmla="*/ 1348191 h 3846854"/>
              <a:gd name="connsiteX6" fmla="*/ 5624623 w 7448018"/>
              <a:gd name="connsiteY6" fmla="*/ 1007948 h 3846854"/>
              <a:gd name="connsiteX7" fmla="*/ 6219080 w 7448018"/>
              <a:gd name="connsiteY7" fmla="*/ 25404 h 3846854"/>
              <a:gd name="connsiteX8" fmla="*/ 7156920 w 7448018"/>
              <a:gd name="connsiteY8" fmla="*/ 361779 h 3846854"/>
              <a:gd name="connsiteX9" fmla="*/ 7447623 w 7448018"/>
              <a:gd name="connsiteY9" fmla="*/ 1141339 h 3846854"/>
              <a:gd name="connsiteX10" fmla="*/ 7113181 w 7448018"/>
              <a:gd name="connsiteY10" fmla="*/ 2028674 h 3846854"/>
              <a:gd name="connsiteX11" fmla="*/ 6666614 w 7448018"/>
              <a:gd name="connsiteY11" fmla="*/ 2368916 h 3846854"/>
              <a:gd name="connsiteX12" fmla="*/ 5316279 w 7448018"/>
              <a:gd name="connsiteY12" fmla="*/ 2283856 h 3846854"/>
              <a:gd name="connsiteX13" fmla="*/ 5018567 w 7448018"/>
              <a:gd name="connsiteY13" fmla="*/ 3283316 h 3846854"/>
              <a:gd name="connsiteX14" fmla="*/ 4423144 w 7448018"/>
              <a:gd name="connsiteY14" fmla="*/ 3772414 h 3846854"/>
              <a:gd name="connsiteX15" fmla="*/ 4029739 w 7448018"/>
              <a:gd name="connsiteY15" fmla="*/ 3272684 h 3846854"/>
              <a:gd name="connsiteX16" fmla="*/ 3742660 w 7448018"/>
              <a:gd name="connsiteY16" fmla="*/ 2570934 h 3846854"/>
              <a:gd name="connsiteX17" fmla="*/ 3125972 w 7448018"/>
              <a:gd name="connsiteY17" fmla="*/ 2188163 h 3846854"/>
              <a:gd name="connsiteX18" fmla="*/ 2413590 w 7448018"/>
              <a:gd name="connsiteY18" fmla="*/ 2783586 h 3846854"/>
              <a:gd name="connsiteX19" fmla="*/ 2190307 w 7448018"/>
              <a:gd name="connsiteY19" fmla="*/ 3676721 h 3846854"/>
              <a:gd name="connsiteX20" fmla="*/ 1807535 w 7448018"/>
              <a:gd name="connsiteY20" fmla="*/ 3846842 h 3846854"/>
              <a:gd name="connsiteX21" fmla="*/ 1256811 w 7448018"/>
              <a:gd name="connsiteY21" fmla="*/ 3677589 h 3846854"/>
              <a:gd name="connsiteX22" fmla="*/ 855596 w 7448018"/>
              <a:gd name="connsiteY22" fmla="*/ 3201727 h 3846854"/>
              <a:gd name="connsiteX0" fmla="*/ 0 w 7396344"/>
              <a:gd name="connsiteY0" fmla="*/ 1315727 h 3846288"/>
              <a:gd name="connsiteX1" fmla="*/ 606056 w 7396344"/>
              <a:gd name="connsiteY1" fmla="*/ 1315727 h 3846288"/>
              <a:gd name="connsiteX2" fmla="*/ 1924493 w 7396344"/>
              <a:gd name="connsiteY2" fmla="*/ 1315727 h 3846288"/>
              <a:gd name="connsiteX3" fmla="*/ 2870790 w 7396344"/>
              <a:gd name="connsiteY3" fmla="*/ 1358257 h 3846288"/>
              <a:gd name="connsiteX4" fmla="*/ 4253023 w 7396344"/>
              <a:gd name="connsiteY4" fmla="*/ 1368890 h 3846288"/>
              <a:gd name="connsiteX5" fmla="*/ 4965405 w 7396344"/>
              <a:gd name="connsiteY5" fmla="*/ 1347625 h 3846288"/>
              <a:gd name="connsiteX6" fmla="*/ 5624623 w 7396344"/>
              <a:gd name="connsiteY6" fmla="*/ 1007382 h 3846288"/>
              <a:gd name="connsiteX7" fmla="*/ 6219080 w 7396344"/>
              <a:gd name="connsiteY7" fmla="*/ 24838 h 3846288"/>
              <a:gd name="connsiteX8" fmla="*/ 7156920 w 7396344"/>
              <a:gd name="connsiteY8" fmla="*/ 361213 h 3846288"/>
              <a:gd name="connsiteX9" fmla="*/ 7395669 w 7396344"/>
              <a:gd name="connsiteY9" fmla="*/ 1088818 h 3846288"/>
              <a:gd name="connsiteX10" fmla="*/ 7113181 w 7396344"/>
              <a:gd name="connsiteY10" fmla="*/ 2028108 h 3846288"/>
              <a:gd name="connsiteX11" fmla="*/ 6666614 w 7396344"/>
              <a:gd name="connsiteY11" fmla="*/ 2368350 h 3846288"/>
              <a:gd name="connsiteX12" fmla="*/ 5316279 w 7396344"/>
              <a:gd name="connsiteY12" fmla="*/ 2283290 h 3846288"/>
              <a:gd name="connsiteX13" fmla="*/ 5018567 w 7396344"/>
              <a:gd name="connsiteY13" fmla="*/ 3282750 h 3846288"/>
              <a:gd name="connsiteX14" fmla="*/ 4423144 w 7396344"/>
              <a:gd name="connsiteY14" fmla="*/ 3771848 h 3846288"/>
              <a:gd name="connsiteX15" fmla="*/ 4029739 w 7396344"/>
              <a:gd name="connsiteY15" fmla="*/ 3272118 h 3846288"/>
              <a:gd name="connsiteX16" fmla="*/ 3742660 w 7396344"/>
              <a:gd name="connsiteY16" fmla="*/ 2570368 h 3846288"/>
              <a:gd name="connsiteX17" fmla="*/ 3125972 w 7396344"/>
              <a:gd name="connsiteY17" fmla="*/ 2187597 h 3846288"/>
              <a:gd name="connsiteX18" fmla="*/ 2413590 w 7396344"/>
              <a:gd name="connsiteY18" fmla="*/ 2783020 h 3846288"/>
              <a:gd name="connsiteX19" fmla="*/ 2190307 w 7396344"/>
              <a:gd name="connsiteY19" fmla="*/ 3676155 h 3846288"/>
              <a:gd name="connsiteX20" fmla="*/ 1807535 w 7396344"/>
              <a:gd name="connsiteY20" fmla="*/ 3846276 h 3846288"/>
              <a:gd name="connsiteX21" fmla="*/ 1256811 w 7396344"/>
              <a:gd name="connsiteY21" fmla="*/ 3677023 h 3846288"/>
              <a:gd name="connsiteX22" fmla="*/ 855596 w 7396344"/>
              <a:gd name="connsiteY22" fmla="*/ 3201161 h 3846288"/>
              <a:gd name="connsiteX0" fmla="*/ 0 w 7396326"/>
              <a:gd name="connsiteY0" fmla="*/ 1121389 h 3651950"/>
              <a:gd name="connsiteX1" fmla="*/ 606056 w 7396326"/>
              <a:gd name="connsiteY1" fmla="*/ 1121389 h 3651950"/>
              <a:gd name="connsiteX2" fmla="*/ 1924493 w 7396326"/>
              <a:gd name="connsiteY2" fmla="*/ 1121389 h 3651950"/>
              <a:gd name="connsiteX3" fmla="*/ 2870790 w 7396326"/>
              <a:gd name="connsiteY3" fmla="*/ 1163919 h 3651950"/>
              <a:gd name="connsiteX4" fmla="*/ 4253023 w 7396326"/>
              <a:gd name="connsiteY4" fmla="*/ 1174552 h 3651950"/>
              <a:gd name="connsiteX5" fmla="*/ 4965405 w 7396326"/>
              <a:gd name="connsiteY5" fmla="*/ 1153287 h 3651950"/>
              <a:gd name="connsiteX6" fmla="*/ 5624623 w 7396326"/>
              <a:gd name="connsiteY6" fmla="*/ 813044 h 3651950"/>
              <a:gd name="connsiteX7" fmla="*/ 6229471 w 7396326"/>
              <a:gd name="connsiteY7" fmla="*/ 48709 h 3651950"/>
              <a:gd name="connsiteX8" fmla="*/ 7156920 w 7396326"/>
              <a:gd name="connsiteY8" fmla="*/ 166875 h 3651950"/>
              <a:gd name="connsiteX9" fmla="*/ 7395669 w 7396326"/>
              <a:gd name="connsiteY9" fmla="*/ 894480 h 3651950"/>
              <a:gd name="connsiteX10" fmla="*/ 7113181 w 7396326"/>
              <a:gd name="connsiteY10" fmla="*/ 1833770 h 3651950"/>
              <a:gd name="connsiteX11" fmla="*/ 6666614 w 7396326"/>
              <a:gd name="connsiteY11" fmla="*/ 2174012 h 3651950"/>
              <a:gd name="connsiteX12" fmla="*/ 5316279 w 7396326"/>
              <a:gd name="connsiteY12" fmla="*/ 2088952 h 3651950"/>
              <a:gd name="connsiteX13" fmla="*/ 5018567 w 7396326"/>
              <a:gd name="connsiteY13" fmla="*/ 3088412 h 3651950"/>
              <a:gd name="connsiteX14" fmla="*/ 4423144 w 7396326"/>
              <a:gd name="connsiteY14" fmla="*/ 3577510 h 3651950"/>
              <a:gd name="connsiteX15" fmla="*/ 4029739 w 7396326"/>
              <a:gd name="connsiteY15" fmla="*/ 3077780 h 3651950"/>
              <a:gd name="connsiteX16" fmla="*/ 3742660 w 7396326"/>
              <a:gd name="connsiteY16" fmla="*/ 2376030 h 3651950"/>
              <a:gd name="connsiteX17" fmla="*/ 3125972 w 7396326"/>
              <a:gd name="connsiteY17" fmla="*/ 1993259 h 3651950"/>
              <a:gd name="connsiteX18" fmla="*/ 2413590 w 7396326"/>
              <a:gd name="connsiteY18" fmla="*/ 2588682 h 3651950"/>
              <a:gd name="connsiteX19" fmla="*/ 2190307 w 7396326"/>
              <a:gd name="connsiteY19" fmla="*/ 3481817 h 3651950"/>
              <a:gd name="connsiteX20" fmla="*/ 1807535 w 7396326"/>
              <a:gd name="connsiteY20" fmla="*/ 3651938 h 3651950"/>
              <a:gd name="connsiteX21" fmla="*/ 1256811 w 7396326"/>
              <a:gd name="connsiteY21" fmla="*/ 3482685 h 3651950"/>
              <a:gd name="connsiteX22" fmla="*/ 855596 w 7396326"/>
              <a:gd name="connsiteY22" fmla="*/ 3006823 h 3651950"/>
              <a:gd name="connsiteX0" fmla="*/ 0 w 7395818"/>
              <a:gd name="connsiteY0" fmla="*/ 1096230 h 3626791"/>
              <a:gd name="connsiteX1" fmla="*/ 606056 w 7395818"/>
              <a:gd name="connsiteY1" fmla="*/ 1096230 h 3626791"/>
              <a:gd name="connsiteX2" fmla="*/ 1924493 w 7395818"/>
              <a:gd name="connsiteY2" fmla="*/ 1096230 h 3626791"/>
              <a:gd name="connsiteX3" fmla="*/ 2870790 w 7395818"/>
              <a:gd name="connsiteY3" fmla="*/ 1138760 h 3626791"/>
              <a:gd name="connsiteX4" fmla="*/ 4253023 w 7395818"/>
              <a:gd name="connsiteY4" fmla="*/ 1149393 h 3626791"/>
              <a:gd name="connsiteX5" fmla="*/ 4965405 w 7395818"/>
              <a:gd name="connsiteY5" fmla="*/ 1128128 h 3626791"/>
              <a:gd name="connsiteX6" fmla="*/ 5624623 w 7395818"/>
              <a:gd name="connsiteY6" fmla="*/ 787885 h 3626791"/>
              <a:gd name="connsiteX7" fmla="*/ 6229471 w 7395818"/>
              <a:gd name="connsiteY7" fmla="*/ 23550 h 3626791"/>
              <a:gd name="connsiteX8" fmla="*/ 7136139 w 7395818"/>
              <a:gd name="connsiteY8" fmla="*/ 256016 h 3626791"/>
              <a:gd name="connsiteX9" fmla="*/ 7395669 w 7395818"/>
              <a:gd name="connsiteY9" fmla="*/ 869321 h 3626791"/>
              <a:gd name="connsiteX10" fmla="*/ 7113181 w 7395818"/>
              <a:gd name="connsiteY10" fmla="*/ 1808611 h 3626791"/>
              <a:gd name="connsiteX11" fmla="*/ 6666614 w 7395818"/>
              <a:gd name="connsiteY11" fmla="*/ 2148853 h 3626791"/>
              <a:gd name="connsiteX12" fmla="*/ 5316279 w 7395818"/>
              <a:gd name="connsiteY12" fmla="*/ 2063793 h 3626791"/>
              <a:gd name="connsiteX13" fmla="*/ 5018567 w 7395818"/>
              <a:gd name="connsiteY13" fmla="*/ 3063253 h 3626791"/>
              <a:gd name="connsiteX14" fmla="*/ 4423144 w 7395818"/>
              <a:gd name="connsiteY14" fmla="*/ 3552351 h 3626791"/>
              <a:gd name="connsiteX15" fmla="*/ 4029739 w 7395818"/>
              <a:gd name="connsiteY15" fmla="*/ 3052621 h 3626791"/>
              <a:gd name="connsiteX16" fmla="*/ 3742660 w 7395818"/>
              <a:gd name="connsiteY16" fmla="*/ 2350871 h 3626791"/>
              <a:gd name="connsiteX17" fmla="*/ 3125972 w 7395818"/>
              <a:gd name="connsiteY17" fmla="*/ 1968100 h 3626791"/>
              <a:gd name="connsiteX18" fmla="*/ 2413590 w 7395818"/>
              <a:gd name="connsiteY18" fmla="*/ 2563523 h 3626791"/>
              <a:gd name="connsiteX19" fmla="*/ 2190307 w 7395818"/>
              <a:gd name="connsiteY19" fmla="*/ 3456658 h 3626791"/>
              <a:gd name="connsiteX20" fmla="*/ 1807535 w 7395818"/>
              <a:gd name="connsiteY20" fmla="*/ 3626779 h 3626791"/>
              <a:gd name="connsiteX21" fmla="*/ 1256811 w 7395818"/>
              <a:gd name="connsiteY21" fmla="*/ 3457526 h 3626791"/>
              <a:gd name="connsiteX22" fmla="*/ 855596 w 7395818"/>
              <a:gd name="connsiteY22" fmla="*/ 2981664 h 3626791"/>
              <a:gd name="connsiteX0" fmla="*/ 0 w 7395826"/>
              <a:gd name="connsiteY0" fmla="*/ 1003730 h 3534291"/>
              <a:gd name="connsiteX1" fmla="*/ 606056 w 7395826"/>
              <a:gd name="connsiteY1" fmla="*/ 1003730 h 3534291"/>
              <a:gd name="connsiteX2" fmla="*/ 1924493 w 7395826"/>
              <a:gd name="connsiteY2" fmla="*/ 1003730 h 3534291"/>
              <a:gd name="connsiteX3" fmla="*/ 2870790 w 7395826"/>
              <a:gd name="connsiteY3" fmla="*/ 1046260 h 3534291"/>
              <a:gd name="connsiteX4" fmla="*/ 4253023 w 7395826"/>
              <a:gd name="connsiteY4" fmla="*/ 1056893 h 3534291"/>
              <a:gd name="connsiteX5" fmla="*/ 4965405 w 7395826"/>
              <a:gd name="connsiteY5" fmla="*/ 1035628 h 3534291"/>
              <a:gd name="connsiteX6" fmla="*/ 5624623 w 7395826"/>
              <a:gd name="connsiteY6" fmla="*/ 695385 h 3534291"/>
              <a:gd name="connsiteX7" fmla="*/ 6208689 w 7395826"/>
              <a:gd name="connsiteY7" fmla="*/ 34959 h 3534291"/>
              <a:gd name="connsiteX8" fmla="*/ 7136139 w 7395826"/>
              <a:gd name="connsiteY8" fmla="*/ 163516 h 3534291"/>
              <a:gd name="connsiteX9" fmla="*/ 7395669 w 7395826"/>
              <a:gd name="connsiteY9" fmla="*/ 776821 h 3534291"/>
              <a:gd name="connsiteX10" fmla="*/ 7113181 w 7395826"/>
              <a:gd name="connsiteY10" fmla="*/ 1716111 h 3534291"/>
              <a:gd name="connsiteX11" fmla="*/ 6666614 w 7395826"/>
              <a:gd name="connsiteY11" fmla="*/ 2056353 h 3534291"/>
              <a:gd name="connsiteX12" fmla="*/ 5316279 w 7395826"/>
              <a:gd name="connsiteY12" fmla="*/ 1971293 h 3534291"/>
              <a:gd name="connsiteX13" fmla="*/ 5018567 w 7395826"/>
              <a:gd name="connsiteY13" fmla="*/ 2970753 h 3534291"/>
              <a:gd name="connsiteX14" fmla="*/ 4423144 w 7395826"/>
              <a:gd name="connsiteY14" fmla="*/ 3459851 h 3534291"/>
              <a:gd name="connsiteX15" fmla="*/ 4029739 w 7395826"/>
              <a:gd name="connsiteY15" fmla="*/ 2960121 h 3534291"/>
              <a:gd name="connsiteX16" fmla="*/ 3742660 w 7395826"/>
              <a:gd name="connsiteY16" fmla="*/ 2258371 h 3534291"/>
              <a:gd name="connsiteX17" fmla="*/ 3125972 w 7395826"/>
              <a:gd name="connsiteY17" fmla="*/ 1875600 h 3534291"/>
              <a:gd name="connsiteX18" fmla="*/ 2413590 w 7395826"/>
              <a:gd name="connsiteY18" fmla="*/ 2471023 h 3534291"/>
              <a:gd name="connsiteX19" fmla="*/ 2190307 w 7395826"/>
              <a:gd name="connsiteY19" fmla="*/ 3364158 h 3534291"/>
              <a:gd name="connsiteX20" fmla="*/ 1807535 w 7395826"/>
              <a:gd name="connsiteY20" fmla="*/ 3534279 h 3534291"/>
              <a:gd name="connsiteX21" fmla="*/ 1256811 w 7395826"/>
              <a:gd name="connsiteY21" fmla="*/ 3365026 h 3534291"/>
              <a:gd name="connsiteX22" fmla="*/ 855596 w 7395826"/>
              <a:gd name="connsiteY22" fmla="*/ 2889164 h 3534291"/>
              <a:gd name="connsiteX0" fmla="*/ 0 w 7395772"/>
              <a:gd name="connsiteY0" fmla="*/ 983741 h 3514302"/>
              <a:gd name="connsiteX1" fmla="*/ 606056 w 7395772"/>
              <a:gd name="connsiteY1" fmla="*/ 983741 h 3514302"/>
              <a:gd name="connsiteX2" fmla="*/ 1924493 w 7395772"/>
              <a:gd name="connsiteY2" fmla="*/ 983741 h 3514302"/>
              <a:gd name="connsiteX3" fmla="*/ 2870790 w 7395772"/>
              <a:gd name="connsiteY3" fmla="*/ 1026271 h 3514302"/>
              <a:gd name="connsiteX4" fmla="*/ 4253023 w 7395772"/>
              <a:gd name="connsiteY4" fmla="*/ 1036904 h 3514302"/>
              <a:gd name="connsiteX5" fmla="*/ 4965405 w 7395772"/>
              <a:gd name="connsiteY5" fmla="*/ 1015639 h 3514302"/>
              <a:gd name="connsiteX6" fmla="*/ 5624623 w 7395772"/>
              <a:gd name="connsiteY6" fmla="*/ 675396 h 3514302"/>
              <a:gd name="connsiteX7" fmla="*/ 6208689 w 7395772"/>
              <a:gd name="connsiteY7" fmla="*/ 14970 h 3514302"/>
              <a:gd name="connsiteX8" fmla="*/ 7084185 w 7395772"/>
              <a:gd name="connsiteY8" fmla="*/ 257827 h 3514302"/>
              <a:gd name="connsiteX9" fmla="*/ 7395669 w 7395772"/>
              <a:gd name="connsiteY9" fmla="*/ 756832 h 3514302"/>
              <a:gd name="connsiteX10" fmla="*/ 7113181 w 7395772"/>
              <a:gd name="connsiteY10" fmla="*/ 1696122 h 3514302"/>
              <a:gd name="connsiteX11" fmla="*/ 6666614 w 7395772"/>
              <a:gd name="connsiteY11" fmla="*/ 2036364 h 3514302"/>
              <a:gd name="connsiteX12" fmla="*/ 5316279 w 7395772"/>
              <a:gd name="connsiteY12" fmla="*/ 1951304 h 3514302"/>
              <a:gd name="connsiteX13" fmla="*/ 5018567 w 7395772"/>
              <a:gd name="connsiteY13" fmla="*/ 2950764 h 3514302"/>
              <a:gd name="connsiteX14" fmla="*/ 4423144 w 7395772"/>
              <a:gd name="connsiteY14" fmla="*/ 3439862 h 3514302"/>
              <a:gd name="connsiteX15" fmla="*/ 4029739 w 7395772"/>
              <a:gd name="connsiteY15" fmla="*/ 2940132 h 3514302"/>
              <a:gd name="connsiteX16" fmla="*/ 3742660 w 7395772"/>
              <a:gd name="connsiteY16" fmla="*/ 2238382 h 3514302"/>
              <a:gd name="connsiteX17" fmla="*/ 3125972 w 7395772"/>
              <a:gd name="connsiteY17" fmla="*/ 1855611 h 3514302"/>
              <a:gd name="connsiteX18" fmla="*/ 2413590 w 7395772"/>
              <a:gd name="connsiteY18" fmla="*/ 2451034 h 3514302"/>
              <a:gd name="connsiteX19" fmla="*/ 2190307 w 7395772"/>
              <a:gd name="connsiteY19" fmla="*/ 3344169 h 3514302"/>
              <a:gd name="connsiteX20" fmla="*/ 1807535 w 7395772"/>
              <a:gd name="connsiteY20" fmla="*/ 3514290 h 3514302"/>
              <a:gd name="connsiteX21" fmla="*/ 1256811 w 7395772"/>
              <a:gd name="connsiteY21" fmla="*/ 3345037 h 3514302"/>
              <a:gd name="connsiteX22" fmla="*/ 855596 w 7395772"/>
              <a:gd name="connsiteY22" fmla="*/ 2869175 h 3514302"/>
              <a:gd name="connsiteX0" fmla="*/ 0 w 7323092"/>
              <a:gd name="connsiteY0" fmla="*/ 984558 h 3515119"/>
              <a:gd name="connsiteX1" fmla="*/ 606056 w 7323092"/>
              <a:gd name="connsiteY1" fmla="*/ 984558 h 3515119"/>
              <a:gd name="connsiteX2" fmla="*/ 1924493 w 7323092"/>
              <a:gd name="connsiteY2" fmla="*/ 984558 h 3515119"/>
              <a:gd name="connsiteX3" fmla="*/ 2870790 w 7323092"/>
              <a:gd name="connsiteY3" fmla="*/ 1027088 h 3515119"/>
              <a:gd name="connsiteX4" fmla="*/ 4253023 w 7323092"/>
              <a:gd name="connsiteY4" fmla="*/ 1037721 h 3515119"/>
              <a:gd name="connsiteX5" fmla="*/ 4965405 w 7323092"/>
              <a:gd name="connsiteY5" fmla="*/ 1016456 h 3515119"/>
              <a:gd name="connsiteX6" fmla="*/ 5624623 w 7323092"/>
              <a:gd name="connsiteY6" fmla="*/ 676213 h 3515119"/>
              <a:gd name="connsiteX7" fmla="*/ 6208689 w 7323092"/>
              <a:gd name="connsiteY7" fmla="*/ 15787 h 3515119"/>
              <a:gd name="connsiteX8" fmla="*/ 7084185 w 7323092"/>
              <a:gd name="connsiteY8" fmla="*/ 258644 h 3515119"/>
              <a:gd name="connsiteX9" fmla="*/ 7322932 w 7323092"/>
              <a:gd name="connsiteY9" fmla="*/ 840777 h 3515119"/>
              <a:gd name="connsiteX10" fmla="*/ 7113181 w 7323092"/>
              <a:gd name="connsiteY10" fmla="*/ 1696939 h 3515119"/>
              <a:gd name="connsiteX11" fmla="*/ 6666614 w 7323092"/>
              <a:gd name="connsiteY11" fmla="*/ 2037181 h 3515119"/>
              <a:gd name="connsiteX12" fmla="*/ 5316279 w 7323092"/>
              <a:gd name="connsiteY12" fmla="*/ 1952121 h 3515119"/>
              <a:gd name="connsiteX13" fmla="*/ 5018567 w 7323092"/>
              <a:gd name="connsiteY13" fmla="*/ 2951581 h 3515119"/>
              <a:gd name="connsiteX14" fmla="*/ 4423144 w 7323092"/>
              <a:gd name="connsiteY14" fmla="*/ 3440679 h 3515119"/>
              <a:gd name="connsiteX15" fmla="*/ 4029739 w 7323092"/>
              <a:gd name="connsiteY15" fmla="*/ 2940949 h 3515119"/>
              <a:gd name="connsiteX16" fmla="*/ 3742660 w 7323092"/>
              <a:gd name="connsiteY16" fmla="*/ 2239199 h 3515119"/>
              <a:gd name="connsiteX17" fmla="*/ 3125972 w 7323092"/>
              <a:gd name="connsiteY17" fmla="*/ 1856428 h 3515119"/>
              <a:gd name="connsiteX18" fmla="*/ 2413590 w 7323092"/>
              <a:gd name="connsiteY18" fmla="*/ 2451851 h 3515119"/>
              <a:gd name="connsiteX19" fmla="*/ 2190307 w 7323092"/>
              <a:gd name="connsiteY19" fmla="*/ 3344986 h 3515119"/>
              <a:gd name="connsiteX20" fmla="*/ 1807535 w 7323092"/>
              <a:gd name="connsiteY20" fmla="*/ 3515107 h 3515119"/>
              <a:gd name="connsiteX21" fmla="*/ 1256811 w 7323092"/>
              <a:gd name="connsiteY21" fmla="*/ 3345854 h 3515119"/>
              <a:gd name="connsiteX22" fmla="*/ 855596 w 7323092"/>
              <a:gd name="connsiteY22" fmla="*/ 2869992 h 3515119"/>
              <a:gd name="connsiteX0" fmla="*/ 0 w 7322945"/>
              <a:gd name="connsiteY0" fmla="*/ 988793 h 3519354"/>
              <a:gd name="connsiteX1" fmla="*/ 606056 w 7322945"/>
              <a:gd name="connsiteY1" fmla="*/ 988793 h 3519354"/>
              <a:gd name="connsiteX2" fmla="*/ 1924493 w 7322945"/>
              <a:gd name="connsiteY2" fmla="*/ 988793 h 3519354"/>
              <a:gd name="connsiteX3" fmla="*/ 2870790 w 7322945"/>
              <a:gd name="connsiteY3" fmla="*/ 1031323 h 3519354"/>
              <a:gd name="connsiteX4" fmla="*/ 4253023 w 7322945"/>
              <a:gd name="connsiteY4" fmla="*/ 1041956 h 3519354"/>
              <a:gd name="connsiteX5" fmla="*/ 4965405 w 7322945"/>
              <a:gd name="connsiteY5" fmla="*/ 1020691 h 3519354"/>
              <a:gd name="connsiteX6" fmla="*/ 5624623 w 7322945"/>
              <a:gd name="connsiteY6" fmla="*/ 680448 h 3519354"/>
              <a:gd name="connsiteX7" fmla="*/ 6208689 w 7322945"/>
              <a:gd name="connsiteY7" fmla="*/ 20022 h 3519354"/>
              <a:gd name="connsiteX8" fmla="*/ 7104967 w 7322945"/>
              <a:gd name="connsiteY8" fmla="*/ 231706 h 3519354"/>
              <a:gd name="connsiteX9" fmla="*/ 7322932 w 7322945"/>
              <a:gd name="connsiteY9" fmla="*/ 845012 h 3519354"/>
              <a:gd name="connsiteX10" fmla="*/ 7113181 w 7322945"/>
              <a:gd name="connsiteY10" fmla="*/ 1701174 h 3519354"/>
              <a:gd name="connsiteX11" fmla="*/ 6666614 w 7322945"/>
              <a:gd name="connsiteY11" fmla="*/ 2041416 h 3519354"/>
              <a:gd name="connsiteX12" fmla="*/ 5316279 w 7322945"/>
              <a:gd name="connsiteY12" fmla="*/ 1956356 h 3519354"/>
              <a:gd name="connsiteX13" fmla="*/ 5018567 w 7322945"/>
              <a:gd name="connsiteY13" fmla="*/ 2955816 h 3519354"/>
              <a:gd name="connsiteX14" fmla="*/ 4423144 w 7322945"/>
              <a:gd name="connsiteY14" fmla="*/ 3444914 h 3519354"/>
              <a:gd name="connsiteX15" fmla="*/ 4029739 w 7322945"/>
              <a:gd name="connsiteY15" fmla="*/ 2945184 h 3519354"/>
              <a:gd name="connsiteX16" fmla="*/ 3742660 w 7322945"/>
              <a:gd name="connsiteY16" fmla="*/ 2243434 h 3519354"/>
              <a:gd name="connsiteX17" fmla="*/ 3125972 w 7322945"/>
              <a:gd name="connsiteY17" fmla="*/ 1860663 h 3519354"/>
              <a:gd name="connsiteX18" fmla="*/ 2413590 w 7322945"/>
              <a:gd name="connsiteY18" fmla="*/ 2456086 h 3519354"/>
              <a:gd name="connsiteX19" fmla="*/ 2190307 w 7322945"/>
              <a:gd name="connsiteY19" fmla="*/ 3349221 h 3519354"/>
              <a:gd name="connsiteX20" fmla="*/ 1807535 w 7322945"/>
              <a:gd name="connsiteY20" fmla="*/ 3519342 h 3519354"/>
              <a:gd name="connsiteX21" fmla="*/ 1256811 w 7322945"/>
              <a:gd name="connsiteY21" fmla="*/ 3350089 h 3519354"/>
              <a:gd name="connsiteX22" fmla="*/ 855596 w 7322945"/>
              <a:gd name="connsiteY22" fmla="*/ 2874227 h 3519354"/>
              <a:gd name="connsiteX0" fmla="*/ 0 w 7322945"/>
              <a:gd name="connsiteY0" fmla="*/ 932547 h 3463108"/>
              <a:gd name="connsiteX1" fmla="*/ 606056 w 7322945"/>
              <a:gd name="connsiteY1" fmla="*/ 932547 h 3463108"/>
              <a:gd name="connsiteX2" fmla="*/ 1924493 w 7322945"/>
              <a:gd name="connsiteY2" fmla="*/ 932547 h 3463108"/>
              <a:gd name="connsiteX3" fmla="*/ 2870790 w 7322945"/>
              <a:gd name="connsiteY3" fmla="*/ 975077 h 3463108"/>
              <a:gd name="connsiteX4" fmla="*/ 4253023 w 7322945"/>
              <a:gd name="connsiteY4" fmla="*/ 985710 h 3463108"/>
              <a:gd name="connsiteX5" fmla="*/ 4965405 w 7322945"/>
              <a:gd name="connsiteY5" fmla="*/ 964445 h 3463108"/>
              <a:gd name="connsiteX6" fmla="*/ 5624623 w 7322945"/>
              <a:gd name="connsiteY6" fmla="*/ 624202 h 3463108"/>
              <a:gd name="connsiteX7" fmla="*/ 6104780 w 7322945"/>
              <a:gd name="connsiteY7" fmla="*/ 26121 h 3463108"/>
              <a:gd name="connsiteX8" fmla="*/ 7104967 w 7322945"/>
              <a:gd name="connsiteY8" fmla="*/ 175460 h 3463108"/>
              <a:gd name="connsiteX9" fmla="*/ 7322932 w 7322945"/>
              <a:gd name="connsiteY9" fmla="*/ 788766 h 3463108"/>
              <a:gd name="connsiteX10" fmla="*/ 7113181 w 7322945"/>
              <a:gd name="connsiteY10" fmla="*/ 1644928 h 3463108"/>
              <a:gd name="connsiteX11" fmla="*/ 6666614 w 7322945"/>
              <a:gd name="connsiteY11" fmla="*/ 1985170 h 3463108"/>
              <a:gd name="connsiteX12" fmla="*/ 5316279 w 7322945"/>
              <a:gd name="connsiteY12" fmla="*/ 1900110 h 3463108"/>
              <a:gd name="connsiteX13" fmla="*/ 5018567 w 7322945"/>
              <a:gd name="connsiteY13" fmla="*/ 2899570 h 3463108"/>
              <a:gd name="connsiteX14" fmla="*/ 4423144 w 7322945"/>
              <a:gd name="connsiteY14" fmla="*/ 3388668 h 3463108"/>
              <a:gd name="connsiteX15" fmla="*/ 4029739 w 7322945"/>
              <a:gd name="connsiteY15" fmla="*/ 2888938 h 3463108"/>
              <a:gd name="connsiteX16" fmla="*/ 3742660 w 7322945"/>
              <a:gd name="connsiteY16" fmla="*/ 2187188 h 3463108"/>
              <a:gd name="connsiteX17" fmla="*/ 3125972 w 7322945"/>
              <a:gd name="connsiteY17" fmla="*/ 1804417 h 3463108"/>
              <a:gd name="connsiteX18" fmla="*/ 2413590 w 7322945"/>
              <a:gd name="connsiteY18" fmla="*/ 2399840 h 3463108"/>
              <a:gd name="connsiteX19" fmla="*/ 2190307 w 7322945"/>
              <a:gd name="connsiteY19" fmla="*/ 3292975 h 3463108"/>
              <a:gd name="connsiteX20" fmla="*/ 1807535 w 7322945"/>
              <a:gd name="connsiteY20" fmla="*/ 3463096 h 3463108"/>
              <a:gd name="connsiteX21" fmla="*/ 1256811 w 7322945"/>
              <a:gd name="connsiteY21" fmla="*/ 3293843 h 3463108"/>
              <a:gd name="connsiteX22" fmla="*/ 855596 w 7322945"/>
              <a:gd name="connsiteY22" fmla="*/ 2817981 h 3463108"/>
              <a:gd name="connsiteX0" fmla="*/ 0 w 7322945"/>
              <a:gd name="connsiteY0" fmla="*/ 932547 h 3463108"/>
              <a:gd name="connsiteX1" fmla="*/ 606056 w 7322945"/>
              <a:gd name="connsiteY1" fmla="*/ 932547 h 3463108"/>
              <a:gd name="connsiteX2" fmla="*/ 1924493 w 7322945"/>
              <a:gd name="connsiteY2" fmla="*/ 932547 h 3463108"/>
              <a:gd name="connsiteX3" fmla="*/ 2870790 w 7322945"/>
              <a:gd name="connsiteY3" fmla="*/ 975077 h 3463108"/>
              <a:gd name="connsiteX4" fmla="*/ 4253023 w 7322945"/>
              <a:gd name="connsiteY4" fmla="*/ 985710 h 3463108"/>
              <a:gd name="connsiteX5" fmla="*/ 5308305 w 7322945"/>
              <a:gd name="connsiteY5" fmla="*/ 954055 h 3463108"/>
              <a:gd name="connsiteX6" fmla="*/ 5624623 w 7322945"/>
              <a:gd name="connsiteY6" fmla="*/ 624202 h 3463108"/>
              <a:gd name="connsiteX7" fmla="*/ 6104780 w 7322945"/>
              <a:gd name="connsiteY7" fmla="*/ 26121 h 3463108"/>
              <a:gd name="connsiteX8" fmla="*/ 7104967 w 7322945"/>
              <a:gd name="connsiteY8" fmla="*/ 175460 h 3463108"/>
              <a:gd name="connsiteX9" fmla="*/ 7322932 w 7322945"/>
              <a:gd name="connsiteY9" fmla="*/ 788766 h 3463108"/>
              <a:gd name="connsiteX10" fmla="*/ 7113181 w 7322945"/>
              <a:gd name="connsiteY10" fmla="*/ 1644928 h 3463108"/>
              <a:gd name="connsiteX11" fmla="*/ 6666614 w 7322945"/>
              <a:gd name="connsiteY11" fmla="*/ 1985170 h 3463108"/>
              <a:gd name="connsiteX12" fmla="*/ 5316279 w 7322945"/>
              <a:gd name="connsiteY12" fmla="*/ 1900110 h 3463108"/>
              <a:gd name="connsiteX13" fmla="*/ 5018567 w 7322945"/>
              <a:gd name="connsiteY13" fmla="*/ 2899570 h 3463108"/>
              <a:gd name="connsiteX14" fmla="*/ 4423144 w 7322945"/>
              <a:gd name="connsiteY14" fmla="*/ 3388668 h 3463108"/>
              <a:gd name="connsiteX15" fmla="*/ 4029739 w 7322945"/>
              <a:gd name="connsiteY15" fmla="*/ 2888938 h 3463108"/>
              <a:gd name="connsiteX16" fmla="*/ 3742660 w 7322945"/>
              <a:gd name="connsiteY16" fmla="*/ 2187188 h 3463108"/>
              <a:gd name="connsiteX17" fmla="*/ 3125972 w 7322945"/>
              <a:gd name="connsiteY17" fmla="*/ 1804417 h 3463108"/>
              <a:gd name="connsiteX18" fmla="*/ 2413590 w 7322945"/>
              <a:gd name="connsiteY18" fmla="*/ 2399840 h 3463108"/>
              <a:gd name="connsiteX19" fmla="*/ 2190307 w 7322945"/>
              <a:gd name="connsiteY19" fmla="*/ 3292975 h 3463108"/>
              <a:gd name="connsiteX20" fmla="*/ 1807535 w 7322945"/>
              <a:gd name="connsiteY20" fmla="*/ 3463096 h 3463108"/>
              <a:gd name="connsiteX21" fmla="*/ 1256811 w 7322945"/>
              <a:gd name="connsiteY21" fmla="*/ 3293843 h 3463108"/>
              <a:gd name="connsiteX22" fmla="*/ 855596 w 7322945"/>
              <a:gd name="connsiteY22" fmla="*/ 2817981 h 3463108"/>
              <a:gd name="connsiteX0" fmla="*/ 0 w 7322945"/>
              <a:gd name="connsiteY0" fmla="*/ 932547 h 3463108"/>
              <a:gd name="connsiteX1" fmla="*/ 606056 w 7322945"/>
              <a:gd name="connsiteY1" fmla="*/ 932547 h 3463108"/>
              <a:gd name="connsiteX2" fmla="*/ 1924493 w 7322945"/>
              <a:gd name="connsiteY2" fmla="*/ 932547 h 3463108"/>
              <a:gd name="connsiteX3" fmla="*/ 2870790 w 7322945"/>
              <a:gd name="connsiteY3" fmla="*/ 975077 h 3463108"/>
              <a:gd name="connsiteX4" fmla="*/ 4253023 w 7322945"/>
              <a:gd name="connsiteY4" fmla="*/ 985710 h 3463108"/>
              <a:gd name="connsiteX5" fmla="*/ 5308305 w 7322945"/>
              <a:gd name="connsiteY5" fmla="*/ 954055 h 3463108"/>
              <a:gd name="connsiteX6" fmla="*/ 5697360 w 7322945"/>
              <a:gd name="connsiteY6" fmla="*/ 624202 h 3463108"/>
              <a:gd name="connsiteX7" fmla="*/ 6104780 w 7322945"/>
              <a:gd name="connsiteY7" fmla="*/ 26121 h 3463108"/>
              <a:gd name="connsiteX8" fmla="*/ 7104967 w 7322945"/>
              <a:gd name="connsiteY8" fmla="*/ 175460 h 3463108"/>
              <a:gd name="connsiteX9" fmla="*/ 7322932 w 7322945"/>
              <a:gd name="connsiteY9" fmla="*/ 788766 h 3463108"/>
              <a:gd name="connsiteX10" fmla="*/ 7113181 w 7322945"/>
              <a:gd name="connsiteY10" fmla="*/ 1644928 h 3463108"/>
              <a:gd name="connsiteX11" fmla="*/ 6666614 w 7322945"/>
              <a:gd name="connsiteY11" fmla="*/ 1985170 h 3463108"/>
              <a:gd name="connsiteX12" fmla="*/ 5316279 w 7322945"/>
              <a:gd name="connsiteY12" fmla="*/ 1900110 h 3463108"/>
              <a:gd name="connsiteX13" fmla="*/ 5018567 w 7322945"/>
              <a:gd name="connsiteY13" fmla="*/ 2899570 h 3463108"/>
              <a:gd name="connsiteX14" fmla="*/ 4423144 w 7322945"/>
              <a:gd name="connsiteY14" fmla="*/ 3388668 h 3463108"/>
              <a:gd name="connsiteX15" fmla="*/ 4029739 w 7322945"/>
              <a:gd name="connsiteY15" fmla="*/ 2888938 h 3463108"/>
              <a:gd name="connsiteX16" fmla="*/ 3742660 w 7322945"/>
              <a:gd name="connsiteY16" fmla="*/ 2187188 h 3463108"/>
              <a:gd name="connsiteX17" fmla="*/ 3125972 w 7322945"/>
              <a:gd name="connsiteY17" fmla="*/ 1804417 h 3463108"/>
              <a:gd name="connsiteX18" fmla="*/ 2413590 w 7322945"/>
              <a:gd name="connsiteY18" fmla="*/ 2399840 h 3463108"/>
              <a:gd name="connsiteX19" fmla="*/ 2190307 w 7322945"/>
              <a:gd name="connsiteY19" fmla="*/ 3292975 h 3463108"/>
              <a:gd name="connsiteX20" fmla="*/ 1807535 w 7322945"/>
              <a:gd name="connsiteY20" fmla="*/ 3463096 h 3463108"/>
              <a:gd name="connsiteX21" fmla="*/ 1256811 w 7322945"/>
              <a:gd name="connsiteY21" fmla="*/ 3293843 h 3463108"/>
              <a:gd name="connsiteX22" fmla="*/ 855596 w 7322945"/>
              <a:gd name="connsiteY22" fmla="*/ 2817981 h 3463108"/>
              <a:gd name="connsiteX0" fmla="*/ 0 w 7322945"/>
              <a:gd name="connsiteY0" fmla="*/ 958041 h 3488602"/>
              <a:gd name="connsiteX1" fmla="*/ 606056 w 7322945"/>
              <a:gd name="connsiteY1" fmla="*/ 958041 h 3488602"/>
              <a:gd name="connsiteX2" fmla="*/ 1924493 w 7322945"/>
              <a:gd name="connsiteY2" fmla="*/ 958041 h 3488602"/>
              <a:gd name="connsiteX3" fmla="*/ 2870790 w 7322945"/>
              <a:gd name="connsiteY3" fmla="*/ 1000571 h 3488602"/>
              <a:gd name="connsiteX4" fmla="*/ 4253023 w 7322945"/>
              <a:gd name="connsiteY4" fmla="*/ 1011204 h 3488602"/>
              <a:gd name="connsiteX5" fmla="*/ 5308305 w 7322945"/>
              <a:gd name="connsiteY5" fmla="*/ 979549 h 3488602"/>
              <a:gd name="connsiteX6" fmla="*/ 5697360 w 7322945"/>
              <a:gd name="connsiteY6" fmla="*/ 649696 h 3488602"/>
              <a:gd name="connsiteX7" fmla="*/ 6104780 w 7322945"/>
              <a:gd name="connsiteY7" fmla="*/ 51615 h 3488602"/>
              <a:gd name="connsiteX8" fmla="*/ 7104967 w 7322945"/>
              <a:gd name="connsiteY8" fmla="*/ 117827 h 3488602"/>
              <a:gd name="connsiteX9" fmla="*/ 7322932 w 7322945"/>
              <a:gd name="connsiteY9" fmla="*/ 814260 h 3488602"/>
              <a:gd name="connsiteX10" fmla="*/ 7113181 w 7322945"/>
              <a:gd name="connsiteY10" fmla="*/ 1670422 h 3488602"/>
              <a:gd name="connsiteX11" fmla="*/ 6666614 w 7322945"/>
              <a:gd name="connsiteY11" fmla="*/ 2010664 h 3488602"/>
              <a:gd name="connsiteX12" fmla="*/ 5316279 w 7322945"/>
              <a:gd name="connsiteY12" fmla="*/ 1925604 h 3488602"/>
              <a:gd name="connsiteX13" fmla="*/ 5018567 w 7322945"/>
              <a:gd name="connsiteY13" fmla="*/ 2925064 h 3488602"/>
              <a:gd name="connsiteX14" fmla="*/ 4423144 w 7322945"/>
              <a:gd name="connsiteY14" fmla="*/ 3414162 h 3488602"/>
              <a:gd name="connsiteX15" fmla="*/ 4029739 w 7322945"/>
              <a:gd name="connsiteY15" fmla="*/ 2914432 h 3488602"/>
              <a:gd name="connsiteX16" fmla="*/ 3742660 w 7322945"/>
              <a:gd name="connsiteY16" fmla="*/ 2212682 h 3488602"/>
              <a:gd name="connsiteX17" fmla="*/ 3125972 w 7322945"/>
              <a:gd name="connsiteY17" fmla="*/ 1829911 h 3488602"/>
              <a:gd name="connsiteX18" fmla="*/ 2413590 w 7322945"/>
              <a:gd name="connsiteY18" fmla="*/ 2425334 h 3488602"/>
              <a:gd name="connsiteX19" fmla="*/ 2190307 w 7322945"/>
              <a:gd name="connsiteY19" fmla="*/ 3318469 h 3488602"/>
              <a:gd name="connsiteX20" fmla="*/ 1807535 w 7322945"/>
              <a:gd name="connsiteY20" fmla="*/ 3488590 h 3488602"/>
              <a:gd name="connsiteX21" fmla="*/ 1256811 w 7322945"/>
              <a:gd name="connsiteY21" fmla="*/ 3319337 h 3488602"/>
              <a:gd name="connsiteX22" fmla="*/ 855596 w 7322945"/>
              <a:gd name="connsiteY22" fmla="*/ 2843475 h 348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322945" h="3488602">
                <a:moveTo>
                  <a:pt x="0" y="958041"/>
                </a:moveTo>
                <a:lnTo>
                  <a:pt x="606056" y="958041"/>
                </a:lnTo>
                <a:lnTo>
                  <a:pt x="1924493" y="958041"/>
                </a:lnTo>
                <a:cubicBezTo>
                  <a:pt x="2301949" y="965129"/>
                  <a:pt x="2482702" y="991711"/>
                  <a:pt x="2870790" y="1000571"/>
                </a:cubicBezTo>
                <a:cubicBezTo>
                  <a:pt x="3258878" y="1009431"/>
                  <a:pt x="3846771" y="1014708"/>
                  <a:pt x="4253023" y="1011204"/>
                </a:cubicBezTo>
                <a:cubicBezTo>
                  <a:pt x="4659275" y="1007700"/>
                  <a:pt x="5067582" y="1039800"/>
                  <a:pt x="5308305" y="979549"/>
                </a:cubicBezTo>
                <a:cubicBezTo>
                  <a:pt x="5549028" y="919298"/>
                  <a:pt x="5564614" y="804352"/>
                  <a:pt x="5697360" y="649696"/>
                </a:cubicBezTo>
                <a:cubicBezTo>
                  <a:pt x="5830106" y="495040"/>
                  <a:pt x="5870179" y="140260"/>
                  <a:pt x="6104780" y="51615"/>
                </a:cubicBezTo>
                <a:cubicBezTo>
                  <a:pt x="6339381" y="-37030"/>
                  <a:pt x="6901942" y="-9280"/>
                  <a:pt x="7104967" y="117827"/>
                </a:cubicBezTo>
                <a:cubicBezTo>
                  <a:pt x="7307992" y="244934"/>
                  <a:pt x="7321563" y="555494"/>
                  <a:pt x="7322932" y="814260"/>
                </a:cubicBezTo>
                <a:cubicBezTo>
                  <a:pt x="7324301" y="1073026"/>
                  <a:pt x="7222567" y="1471021"/>
                  <a:pt x="7113181" y="1670422"/>
                </a:cubicBezTo>
                <a:cubicBezTo>
                  <a:pt x="7003795" y="1869823"/>
                  <a:pt x="6966098" y="1968134"/>
                  <a:pt x="6666614" y="2010664"/>
                </a:cubicBezTo>
                <a:cubicBezTo>
                  <a:pt x="6367130" y="2053194"/>
                  <a:pt x="5590953" y="1773204"/>
                  <a:pt x="5316279" y="1925604"/>
                </a:cubicBezTo>
                <a:cubicBezTo>
                  <a:pt x="5041605" y="2078004"/>
                  <a:pt x="5167423" y="2676971"/>
                  <a:pt x="5018567" y="2925064"/>
                </a:cubicBezTo>
                <a:cubicBezTo>
                  <a:pt x="4869711" y="3173157"/>
                  <a:pt x="4587949" y="3415934"/>
                  <a:pt x="4423144" y="3414162"/>
                </a:cubicBezTo>
                <a:cubicBezTo>
                  <a:pt x="4258339" y="3412390"/>
                  <a:pt x="4143153" y="3114679"/>
                  <a:pt x="4029739" y="2914432"/>
                </a:cubicBezTo>
                <a:cubicBezTo>
                  <a:pt x="3916325" y="2714185"/>
                  <a:pt x="3893288" y="2393436"/>
                  <a:pt x="3742660" y="2212682"/>
                </a:cubicBezTo>
                <a:cubicBezTo>
                  <a:pt x="3592032" y="2031929"/>
                  <a:pt x="3347484" y="1794469"/>
                  <a:pt x="3125972" y="1829911"/>
                </a:cubicBezTo>
                <a:cubicBezTo>
                  <a:pt x="2904460" y="1865353"/>
                  <a:pt x="2569534" y="2177241"/>
                  <a:pt x="2413590" y="2425334"/>
                </a:cubicBezTo>
                <a:cubicBezTo>
                  <a:pt x="2257646" y="2673427"/>
                  <a:pt x="2291316" y="3141260"/>
                  <a:pt x="2190307" y="3318469"/>
                </a:cubicBezTo>
                <a:cubicBezTo>
                  <a:pt x="2089298" y="3495678"/>
                  <a:pt x="1963118" y="3488445"/>
                  <a:pt x="1807535" y="3488590"/>
                </a:cubicBezTo>
                <a:cubicBezTo>
                  <a:pt x="1651952" y="3488735"/>
                  <a:pt x="1415467" y="3426856"/>
                  <a:pt x="1256811" y="3319337"/>
                </a:cubicBezTo>
                <a:cubicBezTo>
                  <a:pt x="1098155" y="3211818"/>
                  <a:pt x="830714" y="2899459"/>
                  <a:pt x="855596" y="2843475"/>
                </a:cubicBezTo>
              </a:path>
            </a:pathLst>
          </a:custGeom>
          <a:noFill/>
          <a:ln w="19050" cap="flat" cmpd="sng" algn="ctr">
            <a:solidFill>
              <a:srgbClr val="FFC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내용 개체 틀 2"/>
              <p:cNvSpPr txBox="1">
                <a:spLocks/>
              </p:cNvSpPr>
              <p:nvPr/>
            </p:nvSpPr>
            <p:spPr bwMode="auto">
              <a:xfrm>
                <a:off x="1475656" y="3645024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4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3645024"/>
                <a:ext cx="576064" cy="133383"/>
              </a:xfrm>
              <a:prstGeom prst="rect">
                <a:avLst/>
              </a:prstGeom>
              <a:blipFill>
                <a:blip r:embed="rId25"/>
                <a:stretch>
                  <a:fillRect b="-2272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내용 개체 틀 2"/>
              <p:cNvSpPr txBox="1">
                <a:spLocks/>
              </p:cNvSpPr>
              <p:nvPr/>
            </p:nvSpPr>
            <p:spPr bwMode="auto">
              <a:xfrm>
                <a:off x="2355774" y="3717032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4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5774" y="3717032"/>
                <a:ext cx="576064" cy="133383"/>
              </a:xfrm>
              <a:prstGeom prst="rect">
                <a:avLst/>
              </a:prstGeom>
              <a:blipFill>
                <a:blip r:embed="rId26"/>
                <a:stretch>
                  <a:fillRect b="-1818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내용 개체 틀 2"/>
              <p:cNvSpPr txBox="1">
                <a:spLocks/>
              </p:cNvSpPr>
              <p:nvPr/>
            </p:nvSpPr>
            <p:spPr bwMode="auto">
              <a:xfrm>
                <a:off x="3059832" y="3635693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4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832" y="3635693"/>
                <a:ext cx="576064" cy="133383"/>
              </a:xfrm>
              <a:prstGeom prst="rect">
                <a:avLst/>
              </a:prstGeom>
              <a:blipFill>
                <a:blip r:embed="rId27"/>
                <a:stretch>
                  <a:fillRect b="-2272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내용 개체 틀 2"/>
              <p:cNvSpPr txBox="1">
                <a:spLocks/>
              </p:cNvSpPr>
              <p:nvPr/>
            </p:nvSpPr>
            <p:spPr bwMode="auto">
              <a:xfrm>
                <a:off x="3701213" y="3635693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4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1213" y="3635693"/>
                <a:ext cx="576064" cy="133383"/>
              </a:xfrm>
              <a:prstGeom prst="rect">
                <a:avLst/>
              </a:prstGeom>
              <a:blipFill>
                <a:blip r:embed="rId28"/>
                <a:stretch>
                  <a:fillRect b="-2272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내용 개체 틀 2"/>
              <p:cNvSpPr txBox="1">
                <a:spLocks/>
              </p:cNvSpPr>
              <p:nvPr/>
            </p:nvSpPr>
            <p:spPr bwMode="auto">
              <a:xfrm>
                <a:off x="4211960" y="3635693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4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1960" y="3635693"/>
                <a:ext cx="576064" cy="133383"/>
              </a:xfrm>
              <a:prstGeom prst="rect">
                <a:avLst/>
              </a:prstGeom>
              <a:blipFill>
                <a:blip r:embed="rId27"/>
                <a:stretch>
                  <a:fillRect b="-2272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내용 개체 틀 2"/>
              <p:cNvSpPr txBox="1">
                <a:spLocks/>
              </p:cNvSpPr>
              <p:nvPr/>
            </p:nvSpPr>
            <p:spPr bwMode="auto">
              <a:xfrm>
                <a:off x="4716016" y="3871681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4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3871681"/>
                <a:ext cx="576064" cy="133383"/>
              </a:xfrm>
              <a:prstGeom prst="rect">
                <a:avLst/>
              </a:prstGeom>
              <a:blipFill>
                <a:blip r:embed="rId29"/>
                <a:stretch>
                  <a:fillRect b="-2272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내용 개체 틀 2"/>
              <p:cNvSpPr txBox="1">
                <a:spLocks/>
              </p:cNvSpPr>
              <p:nvPr/>
            </p:nvSpPr>
            <p:spPr bwMode="auto">
              <a:xfrm>
                <a:off x="5120071" y="3636995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50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0071" y="3636995"/>
                <a:ext cx="576064" cy="133383"/>
              </a:xfrm>
              <a:prstGeom prst="rect">
                <a:avLst/>
              </a:prstGeom>
              <a:blipFill>
                <a:blip r:embed="rId30"/>
                <a:stretch>
                  <a:fillRect b="-1818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내용 개체 틀 2"/>
              <p:cNvSpPr txBox="1">
                <a:spLocks/>
              </p:cNvSpPr>
              <p:nvPr/>
            </p:nvSpPr>
            <p:spPr bwMode="auto">
              <a:xfrm>
                <a:off x="5508104" y="3636995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51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104" y="3636995"/>
                <a:ext cx="576064" cy="133383"/>
              </a:xfrm>
              <a:prstGeom prst="rect">
                <a:avLst/>
              </a:prstGeom>
              <a:blipFill>
                <a:blip r:embed="rId30"/>
                <a:stretch>
                  <a:fillRect b="-1818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내용 개체 틀 2"/>
              <p:cNvSpPr txBox="1">
                <a:spLocks/>
              </p:cNvSpPr>
              <p:nvPr/>
            </p:nvSpPr>
            <p:spPr bwMode="auto">
              <a:xfrm>
                <a:off x="5940152" y="3636995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52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0152" y="3636995"/>
                <a:ext cx="576064" cy="133383"/>
              </a:xfrm>
              <a:prstGeom prst="rect">
                <a:avLst/>
              </a:prstGeom>
              <a:blipFill>
                <a:blip r:embed="rId31"/>
                <a:stretch>
                  <a:fillRect b="-1818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내용 개체 틀 2"/>
              <p:cNvSpPr txBox="1">
                <a:spLocks/>
              </p:cNvSpPr>
              <p:nvPr/>
            </p:nvSpPr>
            <p:spPr bwMode="auto">
              <a:xfrm>
                <a:off x="7020272" y="4609121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5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0272" y="4609121"/>
                <a:ext cx="576064" cy="133383"/>
              </a:xfrm>
              <a:prstGeom prst="rect">
                <a:avLst/>
              </a:prstGeom>
              <a:blipFill>
                <a:blip r:embed="rId32"/>
                <a:stretch>
                  <a:fillRect b="-2272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내용 개체 틀 2"/>
              <p:cNvSpPr txBox="1">
                <a:spLocks/>
              </p:cNvSpPr>
              <p:nvPr/>
            </p:nvSpPr>
            <p:spPr bwMode="auto">
              <a:xfrm>
                <a:off x="5004048" y="5247862"/>
                <a:ext cx="1728192" cy="1140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700" b="1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700" b="1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ko-KR" sz="700" b="1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700" b="1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ko-KR" sz="700" b="1" i="1" kern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700" b="1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700" b="1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700" b="1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altLang="ko-KR" sz="700" b="1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700" b="1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700" b="1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)⋅(</m:t>
                        </m:r>
                        <m:r>
                          <a:rPr lang="en-US" altLang="ko-KR" sz="700" b="1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700" b="1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700" b="1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ko-KR" sz="600" kern="0" dirty="0" smtClean="0">
                    <a:solidFill>
                      <a:schemeClr val="tx1"/>
                    </a:solidFill>
                    <a:effectLst/>
                  </a:rPr>
                  <a:t>)</a:t>
                </a:r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5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8" y="5247862"/>
                <a:ext cx="1728192" cy="114053"/>
              </a:xfrm>
              <a:prstGeom prst="rect">
                <a:avLst/>
              </a:prstGeom>
              <a:blipFill>
                <a:blip r:embed="rId33"/>
                <a:stretch>
                  <a:fillRect t="-15789" b="-3684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내용 개체 틀 2"/>
              <p:cNvSpPr txBox="1">
                <a:spLocks/>
              </p:cNvSpPr>
              <p:nvPr/>
            </p:nvSpPr>
            <p:spPr bwMode="auto">
              <a:xfrm>
                <a:off x="5099099" y="5845192"/>
                <a:ext cx="697037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700" b="1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700" b="1" i="0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700" b="1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700" b="1" i="1" kern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ko-KR" sz="700" b="1" i="1" kern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</m:t>
                    </m:r>
                    <m:r>
                      <a:rPr lang="en-US" altLang="ko-KR" sz="700" b="1" i="1" kern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sz="600" kern="0" dirty="0">
                    <a:solidFill>
                      <a:schemeClr val="tx1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7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7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700" b="1" i="1" kern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7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5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9099" y="5845192"/>
                <a:ext cx="697037" cy="133383"/>
              </a:xfrm>
              <a:prstGeom prst="rect">
                <a:avLst/>
              </a:prstGeom>
              <a:blipFill>
                <a:blip r:embed="rId34"/>
                <a:stretch>
                  <a:fillRect r="-3478" b="-2272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내용 개체 틀 2"/>
              <p:cNvSpPr txBox="1">
                <a:spLocks/>
              </p:cNvSpPr>
              <p:nvPr/>
            </p:nvSpPr>
            <p:spPr bwMode="auto">
              <a:xfrm>
                <a:off x="3491880" y="4611091"/>
                <a:ext cx="1728192" cy="1140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00" b="1" i="0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5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1880" y="4611091"/>
                <a:ext cx="1728192" cy="114053"/>
              </a:xfrm>
              <a:prstGeom prst="rect">
                <a:avLst/>
              </a:prstGeom>
              <a:blipFill>
                <a:blip r:embed="rId35"/>
                <a:stretch>
                  <a:fillRect b="-3684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내용 개체 틀 2"/>
              <p:cNvSpPr txBox="1">
                <a:spLocks/>
              </p:cNvSpPr>
              <p:nvPr/>
            </p:nvSpPr>
            <p:spPr bwMode="auto">
              <a:xfrm>
                <a:off x="3431843" y="4077072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5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1843" y="4077072"/>
                <a:ext cx="576064" cy="133383"/>
              </a:xfrm>
              <a:prstGeom prst="rect">
                <a:avLst/>
              </a:prstGeom>
              <a:blipFill>
                <a:blip r:embed="rId36"/>
                <a:stretch>
                  <a:fillRect b="-2272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내용 개체 틀 2"/>
              <p:cNvSpPr txBox="1">
                <a:spLocks/>
              </p:cNvSpPr>
              <p:nvPr/>
            </p:nvSpPr>
            <p:spPr bwMode="auto">
              <a:xfrm>
                <a:off x="2483768" y="5249832"/>
                <a:ext cx="1728192" cy="1140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)⋅(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5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3768" y="5249832"/>
                <a:ext cx="1728192" cy="114053"/>
              </a:xfrm>
              <a:prstGeom prst="rect">
                <a:avLst/>
              </a:prstGeom>
              <a:blipFill>
                <a:blip r:embed="rId37"/>
                <a:stretch>
                  <a:fillRect b="-3157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내용 개체 틀 2"/>
              <p:cNvSpPr txBox="1">
                <a:spLocks/>
              </p:cNvSpPr>
              <p:nvPr/>
            </p:nvSpPr>
            <p:spPr bwMode="auto">
              <a:xfrm>
                <a:off x="2617151" y="5865156"/>
                <a:ext cx="697037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00" b="1" i="0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700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00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700" i="1" ker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5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7151" y="5865156"/>
                <a:ext cx="697037" cy="133383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7452320" y="2663334"/>
                <a:ext cx="130923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sz="11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ko-KR" sz="11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1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1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1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1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</m:oMath>
                  </m:oMathPara>
                </a14:m>
                <a:endParaRPr lang="ko-KR" altLang="en-US" sz="11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663334"/>
                <a:ext cx="1309237" cy="2616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내용 개체 틀 2"/>
              <p:cNvSpPr txBox="1">
                <a:spLocks/>
              </p:cNvSpPr>
              <p:nvPr/>
            </p:nvSpPr>
            <p:spPr bwMode="auto">
              <a:xfrm>
                <a:off x="7452320" y="2935297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1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2320" y="2935297"/>
                <a:ext cx="576064" cy="133383"/>
              </a:xfrm>
              <a:prstGeom prst="rect">
                <a:avLst/>
              </a:prstGeom>
              <a:blipFill>
                <a:blip r:embed="rId40"/>
                <a:stretch>
                  <a:fillRect b="-2381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내용 개체 틀 2"/>
          <p:cNvSpPr txBox="1">
            <a:spLocks/>
          </p:cNvSpPr>
          <p:nvPr/>
        </p:nvSpPr>
        <p:spPr bwMode="auto">
          <a:xfrm>
            <a:off x="7535273" y="2212816"/>
            <a:ext cx="626181" cy="50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6731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541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+mn-lt"/>
                <a:ea typeface="+mn-ea"/>
              </a:defRPr>
            </a:lvl3pPr>
            <a:lvl4pPr marL="14351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+mn-lt"/>
                <a:ea typeface="+mn-ea"/>
              </a:defRPr>
            </a:lvl4pPr>
            <a:lvl5pPr marL="18161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5pPr>
            <a:lvl6pPr marL="2273300" indent="-1905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6pPr>
            <a:lvl7pPr marL="2730500" indent="-1905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7pPr>
            <a:lvl8pPr marL="3187700" indent="-1905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8pPr>
            <a:lvl9pPr marL="3644900" indent="-1905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11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오차 </a:t>
            </a:r>
            <a:endParaRPr lang="en-US" altLang="ko-KR" sz="1100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1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역전파</a:t>
            </a:r>
            <a:endParaRPr lang="ko-KR" altLang="en-US" sz="11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961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딥러닝의</a:t>
            </a:r>
            <a:r>
              <a:rPr lang="ko-KR" altLang="en-US" dirty="0" smtClean="0"/>
              <a:t> 시작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다층 신경망 </a:t>
            </a:r>
            <a:r>
              <a:rPr lang="en-US" altLang="ko-KR" sz="1600" dirty="0">
                <a:solidFill>
                  <a:srgbClr val="3B6036"/>
                </a:solidFill>
              </a:rPr>
              <a:t>- </a:t>
            </a:r>
            <a:r>
              <a:rPr lang="en-US" altLang="ko-KR" sz="1600" dirty="0" smtClean="0">
                <a:solidFill>
                  <a:srgbClr val="3B6036"/>
                </a:solidFill>
              </a:rPr>
              <a:t>XOR</a:t>
            </a:r>
            <a:r>
              <a:rPr lang="en-US" altLang="ko-KR" sz="1800" dirty="0" smtClean="0">
                <a:solidFill>
                  <a:srgbClr val="3B6036"/>
                </a:solidFill>
              </a:rPr>
              <a:t>(</a:t>
            </a:r>
            <a:r>
              <a:rPr lang="ko-KR" altLang="en-US" sz="1800" dirty="0" smtClean="0">
                <a:solidFill>
                  <a:srgbClr val="3B6036"/>
                </a:solidFill>
              </a:rPr>
              <a:t>오차 </a:t>
            </a:r>
            <a:r>
              <a:rPr lang="ko-KR" altLang="en-US" sz="1800" dirty="0" err="1" smtClean="0">
                <a:solidFill>
                  <a:srgbClr val="3B6036"/>
                </a:solidFill>
              </a:rPr>
              <a:t>역전파</a:t>
            </a:r>
            <a:r>
              <a:rPr lang="en-US" altLang="ko-KR" sz="1800" dirty="0" smtClean="0">
                <a:solidFill>
                  <a:srgbClr val="3B6036"/>
                </a:solidFill>
              </a:rPr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400" y="1066800"/>
            <a:ext cx="8382000" cy="850032"/>
          </a:xfrm>
        </p:spPr>
        <p:txBody>
          <a:bodyPr/>
          <a:lstStyle/>
          <a:p>
            <a:r>
              <a:rPr lang="en-US" altLang="ko-KR" dirty="0" smtClean="0"/>
              <a:t>XOR</a:t>
            </a:r>
          </a:p>
          <a:p>
            <a:pPr lvl="1"/>
            <a:r>
              <a:rPr lang="ko-KR" altLang="en-US" dirty="0" err="1" smtClean="0"/>
              <a:t>오차역전파</a:t>
            </a:r>
            <a:r>
              <a:rPr lang="ko-KR" altLang="en-US" dirty="0" smtClean="0"/>
              <a:t> 버전</a:t>
            </a:r>
            <a:r>
              <a:rPr lang="en-US" altLang="ko-KR" dirty="0" smtClean="0"/>
              <a:t>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763688" y="1942554"/>
            <a:ext cx="7024712" cy="422768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endParaRPr lang="en-US" altLang="ko-KR" sz="1000" b="0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class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LogicGate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__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__(self,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gate_name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xdata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tdata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    self.name =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gate_name</a:t>
            </a:r>
            <a:endParaRPr lang="en-US" altLang="ko-KR" sz="1000" b="0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self.xdata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xdata.reshape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(4,2) 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 4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개의 </a:t>
            </a:r>
            <a:r>
              <a:rPr lang="ko-KR" altLang="en-US" sz="1000" b="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입력데이터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x1, x2 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에 대하여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batch 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처리 행렬</a:t>
            </a:r>
          </a:p>
          <a:p>
            <a:r>
              <a:rPr lang="ko-KR" altLang="en-US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self.tdata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tdata.reshape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(4,1) 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 4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개의 </a:t>
            </a:r>
            <a:r>
              <a:rPr lang="ko-KR" altLang="en-US" sz="1000" b="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출력값</a:t>
            </a:r>
            <a:endParaRPr lang="ko-KR" altLang="en-US" sz="1000" b="0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self.W2 =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np.random.rand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(2,5)   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 2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층 </a:t>
            </a:r>
            <a:r>
              <a:rPr lang="ko-KR" altLang="en-US" sz="1000" b="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은닉층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개 가중치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W2(2x5), 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바이어스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b2(5) 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초기화</a:t>
            </a:r>
            <a:endParaRPr lang="en-US" altLang="ko-KR" sz="1000" b="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    self.b2 =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np.random.rand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(5)</a:t>
            </a:r>
          </a:p>
          <a:p>
            <a:r>
              <a:rPr lang="ko-KR" altLang="en-US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self.W3 =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np.random.rand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(5,1)    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 3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층 </a:t>
            </a:r>
            <a:r>
              <a:rPr lang="ko-KR" altLang="en-US" sz="1000" b="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출력층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 1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개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가중치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W3(5x1), 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바이어스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b3(1) 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초기화</a:t>
            </a:r>
            <a:endParaRPr lang="en-US" altLang="ko-KR" sz="1000" b="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    self.b3 =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np.random.rand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(1)</a:t>
            </a:r>
          </a:p>
          <a:p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                    </a:t>
            </a:r>
            <a:endParaRPr lang="ko-KR" altLang="en-US" sz="1000" b="0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ko-KR" altLang="en-US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self.lr = 1e-2	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000" b="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학습률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learning rate 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초기화</a:t>
            </a:r>
            <a:endParaRPr lang="en-US" altLang="ko-KR" sz="1000" b="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    print(self.name + " object is created")</a:t>
            </a:r>
          </a:p>
          <a:p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feed_forward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(self):       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 feed forward 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를 통하여 </a:t>
            </a:r>
            <a:r>
              <a:rPr lang="ko-KR" altLang="en-US" sz="1000" b="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손실함수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(cross-entropy) 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값 계산</a:t>
            </a:r>
            <a:endParaRPr lang="en-US" altLang="ko-KR" sz="1000" b="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self.z1 = self.a1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self.xdata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b="0" dirty="0" err="1">
                <a:solidFill>
                  <a:srgbClr val="00B050"/>
                </a:solidFill>
                <a:latin typeface="Consolas" panose="020B0609020204030204" pitchFamily="49" charset="0"/>
              </a:rPr>
              <a:t>입력층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출력 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= 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입력과 동일</a:t>
            </a:r>
          </a:p>
          <a:p>
            <a:r>
              <a:rPr lang="ko-KR" altLang="en-US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self.z2 = np.dot(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self.xdata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, self.W2) + self.b2 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000" b="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은닉층의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b="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선형회귀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 값</a:t>
            </a:r>
          </a:p>
          <a:p>
            <a:r>
              <a:rPr lang="ko-KR" altLang="en-US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self.a2 = sigmoid(self.z2)                           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000" b="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은닉층의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 출력</a:t>
            </a:r>
          </a:p>
          <a:p>
            <a:r>
              <a:rPr lang="ko-KR" altLang="en-US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self.z3 = np.dot(self.a2, self.W3) + self.b3         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000" b="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출력층의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b="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선형회귀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 값</a:t>
            </a:r>
          </a:p>
          <a:p>
            <a:r>
              <a:rPr lang="ko-KR" altLang="en-US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y = self.a3 = sigmoid(z3)                       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000" b="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출력층의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 출력</a:t>
            </a:r>
          </a:p>
          <a:p>
            <a:r>
              <a:rPr lang="ko-KR" altLang="en-US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return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cross_entropy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self.tdata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, y)    </a:t>
            </a:r>
          </a:p>
          <a:p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errValue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(self):         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외부 출력을 위한 </a:t>
            </a:r>
            <a:r>
              <a:rPr lang="ko-KR" altLang="en-US" sz="1000" b="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손실함수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(cross-entropy) 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값 계산</a:t>
            </a:r>
            <a:r>
              <a:rPr lang="ko-KR" altLang="en-US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ko-KR" altLang="en-US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return 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self.feed_forward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...</a:t>
            </a:r>
          </a:p>
          <a:p>
            <a:endParaRPr lang="en-US" altLang="ko-KR" sz="1000" b="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6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시작 </a:t>
            </a:r>
            <a:r>
              <a:rPr lang="en-US" altLang="ko-KR" dirty="0"/>
              <a:t>- </a:t>
            </a:r>
            <a:r>
              <a:rPr lang="ko-KR" altLang="en-US" dirty="0"/>
              <a:t>다층 신경망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400" y="1066800"/>
            <a:ext cx="8382000" cy="863085"/>
          </a:xfrm>
        </p:spPr>
        <p:txBody>
          <a:bodyPr/>
          <a:lstStyle/>
          <a:p>
            <a:r>
              <a:rPr lang="en-US" altLang="ko-KR" dirty="0" smtClean="0"/>
              <a:t>XOR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단일 뉴런으로 불가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다층 신경망으로 구현</a:t>
            </a:r>
            <a:endParaRPr lang="en-US" altLang="ko-KR" dirty="0" smtClean="0"/>
          </a:p>
        </p:txBody>
      </p:sp>
      <p:sp>
        <p:nvSpPr>
          <p:cNvPr id="4" name="타원 3"/>
          <p:cNvSpPr/>
          <p:nvPr/>
        </p:nvSpPr>
        <p:spPr bwMode="auto">
          <a:xfrm>
            <a:off x="3381456" y="2132856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>
            <a:stCxn id="48" idx="6"/>
            <a:endCxn id="4" idx="2"/>
          </p:cNvCxnSpPr>
          <p:nvPr/>
        </p:nvCxnSpPr>
        <p:spPr bwMode="auto">
          <a:xfrm>
            <a:off x="2699124" y="2306540"/>
            <a:ext cx="682332" cy="63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>
            <a:stCxn id="52" idx="6"/>
            <a:endCxn id="23" idx="2"/>
          </p:cNvCxnSpPr>
          <p:nvPr/>
        </p:nvCxnSpPr>
        <p:spPr bwMode="auto">
          <a:xfrm>
            <a:off x="2697328" y="3267830"/>
            <a:ext cx="684128" cy="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29088" y="2206818"/>
                <a:ext cx="188815" cy="206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088" y="2206818"/>
                <a:ext cx="188815" cy="206844"/>
              </a:xfrm>
              <a:prstGeom prst="rect">
                <a:avLst/>
              </a:prstGeom>
              <a:blipFill>
                <a:blip r:embed="rId2"/>
                <a:stretch>
                  <a:fillRect l="-29032" r="-3226" b="-205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134478" y="3165148"/>
                <a:ext cx="181733" cy="206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478" y="3165148"/>
                <a:ext cx="181733" cy="206844"/>
              </a:xfrm>
              <a:prstGeom prst="rect">
                <a:avLst/>
              </a:prstGeom>
              <a:blipFill>
                <a:blip r:embed="rId3"/>
                <a:stretch>
                  <a:fillRect l="-33333" r="-6667" b="-205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>
            <a:stCxn id="24" idx="6"/>
            <a:endCxn id="36" idx="1"/>
          </p:cNvCxnSpPr>
          <p:nvPr/>
        </p:nvCxnSpPr>
        <p:spPr bwMode="auto">
          <a:xfrm flipV="1">
            <a:off x="4591444" y="2768789"/>
            <a:ext cx="432088" cy="194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023532" y="2655025"/>
                <a:ext cx="196540" cy="2275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400" baseline="-25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32" y="2655025"/>
                <a:ext cx="196540" cy="227528"/>
              </a:xfrm>
              <a:prstGeom prst="rect">
                <a:avLst/>
              </a:prstGeom>
              <a:blipFill>
                <a:blip r:embed="rId4"/>
                <a:stretch>
                  <a:fillRect l="-18750" b="-243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/>
          <p:cNvSpPr/>
          <p:nvPr/>
        </p:nvSpPr>
        <p:spPr bwMode="auto">
          <a:xfrm>
            <a:off x="3381456" y="308786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>
              <a:lnSpc>
                <a:spcPts val="600"/>
              </a:lnSpc>
              <a:spcBef>
                <a:spcPct val="50000"/>
              </a:spcBef>
            </a:pPr>
            <a:endParaRPr lang="ko-KR" altLang="en-US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231444" y="2590736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>
              <a:lnSpc>
                <a:spcPts val="600"/>
              </a:lnSpc>
              <a:spcBef>
                <a:spcPct val="50000"/>
              </a:spcBef>
            </a:pPr>
            <a:endParaRPr lang="ko-KR" altLang="en-US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화살표 연결선 33"/>
          <p:cNvCxnSpPr>
            <a:stCxn id="48" idx="6"/>
            <a:endCxn id="23" idx="1"/>
          </p:cNvCxnSpPr>
          <p:nvPr/>
        </p:nvCxnSpPr>
        <p:spPr bwMode="auto">
          <a:xfrm>
            <a:off x="2699124" y="2306540"/>
            <a:ext cx="735053" cy="8340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/>
          <p:cNvCxnSpPr>
            <a:stCxn id="52" idx="6"/>
            <a:endCxn id="4" idx="3"/>
          </p:cNvCxnSpPr>
          <p:nvPr/>
        </p:nvCxnSpPr>
        <p:spPr bwMode="auto">
          <a:xfrm flipV="1">
            <a:off x="2697328" y="2440135"/>
            <a:ext cx="736849" cy="8276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/>
          <p:cNvCxnSpPr>
            <a:stCxn id="4" idx="6"/>
            <a:endCxn id="24" idx="1"/>
          </p:cNvCxnSpPr>
          <p:nvPr/>
        </p:nvCxnSpPr>
        <p:spPr bwMode="auto">
          <a:xfrm>
            <a:off x="3741456" y="2312856"/>
            <a:ext cx="542709" cy="3306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/>
          <p:cNvCxnSpPr>
            <a:stCxn id="23" idx="6"/>
            <a:endCxn id="24" idx="3"/>
          </p:cNvCxnSpPr>
          <p:nvPr/>
        </p:nvCxnSpPr>
        <p:spPr bwMode="auto">
          <a:xfrm flipV="1">
            <a:off x="3741456" y="2898015"/>
            <a:ext cx="542709" cy="3698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타원 47"/>
          <p:cNvSpPr/>
          <p:nvPr/>
        </p:nvSpPr>
        <p:spPr bwMode="auto">
          <a:xfrm>
            <a:off x="2591124" y="225254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2589328" y="321383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55" name="직선 화살표 연결선 54"/>
          <p:cNvCxnSpPr>
            <a:stCxn id="22" idx="3"/>
            <a:endCxn id="52" idx="2"/>
          </p:cNvCxnSpPr>
          <p:nvPr/>
        </p:nvCxnSpPr>
        <p:spPr bwMode="auto">
          <a:xfrm flipV="1">
            <a:off x="2316211" y="3267830"/>
            <a:ext cx="273117" cy="7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직선 화살표 연결선 57"/>
          <p:cNvCxnSpPr>
            <a:stCxn id="19" idx="3"/>
            <a:endCxn id="48" idx="2"/>
          </p:cNvCxnSpPr>
          <p:nvPr/>
        </p:nvCxnSpPr>
        <p:spPr bwMode="auto">
          <a:xfrm flipV="1">
            <a:off x="2317903" y="2306540"/>
            <a:ext cx="273221" cy="37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타원 37"/>
          <p:cNvSpPr/>
          <p:nvPr/>
        </p:nvSpPr>
        <p:spPr bwMode="auto">
          <a:xfrm>
            <a:off x="6804288" y="1904670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화살표 연결선 38"/>
          <p:cNvCxnSpPr>
            <a:stCxn id="54" idx="6"/>
            <a:endCxn id="38" idx="2"/>
          </p:cNvCxnSpPr>
          <p:nvPr/>
        </p:nvCxnSpPr>
        <p:spPr bwMode="auto">
          <a:xfrm flipV="1">
            <a:off x="6155508" y="2084670"/>
            <a:ext cx="648780" cy="818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>
            <a:stCxn id="56" idx="6"/>
            <a:endCxn id="46" idx="2"/>
          </p:cNvCxnSpPr>
          <p:nvPr/>
        </p:nvCxnSpPr>
        <p:spPr bwMode="auto">
          <a:xfrm>
            <a:off x="6153712" y="3127780"/>
            <a:ext cx="650576" cy="1212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585472" y="2066768"/>
                <a:ext cx="188815" cy="206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72" y="2066768"/>
                <a:ext cx="188815" cy="206844"/>
              </a:xfrm>
              <a:prstGeom prst="rect">
                <a:avLst/>
              </a:prstGeom>
              <a:blipFill>
                <a:blip r:embed="rId5"/>
                <a:stretch>
                  <a:fillRect l="-29032" r="-3226" b="-205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590862" y="3025098"/>
                <a:ext cx="181733" cy="206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862" y="3025098"/>
                <a:ext cx="181733" cy="206844"/>
              </a:xfrm>
              <a:prstGeom prst="rect">
                <a:avLst/>
              </a:prstGeom>
              <a:blipFill>
                <a:blip r:embed="rId6"/>
                <a:stretch>
                  <a:fillRect l="-33333" r="-6667" b="-205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/>
          <p:cNvCxnSpPr>
            <a:stCxn id="47" idx="6"/>
            <a:endCxn id="45" idx="1"/>
          </p:cNvCxnSpPr>
          <p:nvPr/>
        </p:nvCxnSpPr>
        <p:spPr bwMode="auto">
          <a:xfrm flipV="1">
            <a:off x="8047828" y="2661790"/>
            <a:ext cx="432088" cy="194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479916" y="2548026"/>
                <a:ext cx="196540" cy="2275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400" baseline="-25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916" y="2548026"/>
                <a:ext cx="196540" cy="227528"/>
              </a:xfrm>
              <a:prstGeom prst="rect">
                <a:avLst/>
              </a:prstGeom>
              <a:blipFill>
                <a:blip r:embed="rId7"/>
                <a:stretch>
                  <a:fillRect l="-18750" b="-243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타원 45"/>
          <p:cNvSpPr/>
          <p:nvPr/>
        </p:nvSpPr>
        <p:spPr bwMode="auto">
          <a:xfrm>
            <a:off x="6804288" y="3069000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>
              <a:lnSpc>
                <a:spcPts val="600"/>
              </a:lnSpc>
              <a:spcBef>
                <a:spcPct val="50000"/>
              </a:spcBef>
            </a:pPr>
            <a:endParaRPr lang="ko-KR" altLang="en-US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7687828" y="2483737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>
              <a:lnSpc>
                <a:spcPts val="600"/>
              </a:lnSpc>
              <a:spcBef>
                <a:spcPct val="50000"/>
              </a:spcBef>
            </a:pPr>
            <a:endParaRPr lang="ko-KR" altLang="en-US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화살표 연결선 48"/>
          <p:cNvCxnSpPr>
            <a:stCxn id="54" idx="6"/>
            <a:endCxn id="46" idx="1"/>
          </p:cNvCxnSpPr>
          <p:nvPr/>
        </p:nvCxnSpPr>
        <p:spPr bwMode="auto">
          <a:xfrm>
            <a:off x="6155508" y="2166490"/>
            <a:ext cx="701501" cy="9552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/>
          <p:cNvCxnSpPr>
            <a:stCxn id="56" idx="6"/>
            <a:endCxn id="38" idx="3"/>
          </p:cNvCxnSpPr>
          <p:nvPr/>
        </p:nvCxnSpPr>
        <p:spPr bwMode="auto">
          <a:xfrm flipV="1">
            <a:off x="6153712" y="2211949"/>
            <a:ext cx="703297" cy="915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직선 화살표 연결선 50"/>
          <p:cNvCxnSpPr>
            <a:stCxn id="38" idx="6"/>
            <a:endCxn id="47" idx="1"/>
          </p:cNvCxnSpPr>
          <p:nvPr/>
        </p:nvCxnSpPr>
        <p:spPr bwMode="auto">
          <a:xfrm>
            <a:off x="7164288" y="2084670"/>
            <a:ext cx="576261" cy="4517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직선 화살표 연결선 52"/>
          <p:cNvCxnSpPr>
            <a:stCxn id="46" idx="6"/>
            <a:endCxn id="47" idx="3"/>
          </p:cNvCxnSpPr>
          <p:nvPr/>
        </p:nvCxnSpPr>
        <p:spPr bwMode="auto">
          <a:xfrm flipV="1">
            <a:off x="7164288" y="2791016"/>
            <a:ext cx="576261" cy="45798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타원 53"/>
          <p:cNvSpPr/>
          <p:nvPr/>
        </p:nvSpPr>
        <p:spPr bwMode="auto">
          <a:xfrm>
            <a:off x="6047508" y="211249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6045712" y="3073780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57" name="직선 화살표 연결선 56"/>
          <p:cNvCxnSpPr>
            <a:stCxn id="42" idx="3"/>
            <a:endCxn id="56" idx="2"/>
          </p:cNvCxnSpPr>
          <p:nvPr/>
        </p:nvCxnSpPr>
        <p:spPr bwMode="auto">
          <a:xfrm flipV="1">
            <a:off x="5772595" y="3127780"/>
            <a:ext cx="273117" cy="7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/>
          <p:cNvCxnSpPr>
            <a:stCxn id="41" idx="3"/>
            <a:endCxn id="54" idx="2"/>
          </p:cNvCxnSpPr>
          <p:nvPr/>
        </p:nvCxnSpPr>
        <p:spPr bwMode="auto">
          <a:xfrm flipV="1">
            <a:off x="5774287" y="2166490"/>
            <a:ext cx="273221" cy="37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타원 60"/>
          <p:cNvSpPr/>
          <p:nvPr/>
        </p:nvSpPr>
        <p:spPr bwMode="auto">
          <a:xfrm>
            <a:off x="6804288" y="248683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화살표 연결선 61"/>
          <p:cNvCxnSpPr>
            <a:stCxn id="56" idx="6"/>
            <a:endCxn id="61" idx="3"/>
          </p:cNvCxnSpPr>
          <p:nvPr/>
        </p:nvCxnSpPr>
        <p:spPr bwMode="auto">
          <a:xfrm flipV="1">
            <a:off x="6153712" y="2794114"/>
            <a:ext cx="703297" cy="33366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/>
          <p:cNvCxnSpPr>
            <a:stCxn id="54" idx="6"/>
            <a:endCxn id="61" idx="1"/>
          </p:cNvCxnSpPr>
          <p:nvPr/>
        </p:nvCxnSpPr>
        <p:spPr bwMode="auto">
          <a:xfrm>
            <a:off x="6155508" y="2166490"/>
            <a:ext cx="701501" cy="37306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직선 화살표 연결선 64"/>
          <p:cNvCxnSpPr>
            <a:stCxn id="61" idx="6"/>
            <a:endCxn id="47" idx="2"/>
          </p:cNvCxnSpPr>
          <p:nvPr/>
        </p:nvCxnSpPr>
        <p:spPr bwMode="auto">
          <a:xfrm flipV="1">
            <a:off x="7164288" y="2663737"/>
            <a:ext cx="523540" cy="309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048585" y="2022030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585" y="2022030"/>
                <a:ext cx="188815" cy="302840"/>
              </a:xfrm>
              <a:prstGeom prst="rect">
                <a:avLst/>
              </a:prstGeom>
              <a:blipFill>
                <a:blip r:embed="rId8"/>
                <a:stretch>
                  <a:fillRect l="-38710" r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165392" y="2348880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92" y="2348880"/>
                <a:ext cx="188815" cy="302840"/>
              </a:xfrm>
              <a:prstGeom prst="rect">
                <a:avLst/>
              </a:prstGeom>
              <a:blipFill>
                <a:blip r:embed="rId9"/>
                <a:stretch>
                  <a:fillRect l="-38710" r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285848" y="2766120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848" y="2766120"/>
                <a:ext cx="188815" cy="302840"/>
              </a:xfrm>
              <a:prstGeom prst="rect">
                <a:avLst/>
              </a:prstGeom>
              <a:blipFill>
                <a:blip r:embed="rId10"/>
                <a:stretch>
                  <a:fillRect l="-38710" r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09628" y="2996952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628" y="2996952"/>
                <a:ext cx="188815" cy="302840"/>
              </a:xfrm>
              <a:prstGeom prst="rect">
                <a:avLst/>
              </a:prstGeom>
              <a:blipFill>
                <a:blip r:embed="rId11"/>
                <a:stretch>
                  <a:fillRect l="-38710" r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840673" y="2348880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673" y="2348880"/>
                <a:ext cx="188815" cy="302840"/>
              </a:xfrm>
              <a:prstGeom prst="rect">
                <a:avLst/>
              </a:prstGeom>
              <a:blipFill>
                <a:blip r:embed="rId12"/>
                <a:stretch>
                  <a:fillRect l="-38710" r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840673" y="2780928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673" y="2780928"/>
                <a:ext cx="188815" cy="302840"/>
              </a:xfrm>
              <a:prstGeom prst="rect">
                <a:avLst/>
              </a:prstGeom>
              <a:blipFill>
                <a:blip r:embed="rId13"/>
                <a:stretch>
                  <a:fillRect l="-38710" r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360211" y="5634518"/>
                <a:ext cx="1979294" cy="60279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sz="16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sz="16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sz="16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16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baseline="-25000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211" y="5634518"/>
                <a:ext cx="1979294" cy="6027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308304" y="2777932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2777932"/>
                <a:ext cx="188815" cy="302840"/>
              </a:xfrm>
              <a:prstGeom prst="rect">
                <a:avLst/>
              </a:prstGeom>
              <a:blipFill>
                <a:blip r:embed="rId15"/>
                <a:stretch>
                  <a:fillRect l="-38710" r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표 7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83568" y="2132856"/>
              <a:ext cx="822561" cy="1468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187">
                      <a:extLst>
                        <a:ext uri="{9D8B030D-6E8A-4147-A177-3AD203B41FA5}">
                          <a16:colId xmlns:a16="http://schemas.microsoft.com/office/drawing/2014/main" val="2822527581"/>
                        </a:ext>
                      </a:extLst>
                    </a:gridCol>
                    <a:gridCol w="274187">
                      <a:extLst>
                        <a:ext uri="{9D8B030D-6E8A-4147-A177-3AD203B41FA5}">
                          <a16:colId xmlns:a16="http://schemas.microsoft.com/office/drawing/2014/main" val="4017384107"/>
                        </a:ext>
                      </a:extLst>
                    </a:gridCol>
                    <a:gridCol w="274187">
                      <a:extLst>
                        <a:ext uri="{9D8B030D-6E8A-4147-A177-3AD203B41FA5}">
                          <a16:colId xmlns:a16="http://schemas.microsoft.com/office/drawing/2014/main" val="2735622933"/>
                        </a:ext>
                      </a:extLst>
                    </a:gridCol>
                  </a:tblGrid>
                  <a:tr h="23056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XOR</a:t>
                          </a:r>
                          <a:endParaRPr lang="ko-KR" altLang="en-US" sz="1200" b="1" dirty="0"/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marL="36000" marR="36000" marT="36000" marB="36000" anchor="ctr">
                        <a:solidFill>
                          <a:srgbClr val="DFF2F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marL="36000" marR="36000" marT="36000" marB="36000" anchor="ctr">
                        <a:solidFill>
                          <a:srgbClr val="DFF2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761687"/>
                      </a:ext>
                    </a:extLst>
                  </a:tr>
                  <a:tr h="2305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72000" marR="0" marT="36000" marB="36000" anchor="ctr">
                        <a:solidFill>
                          <a:srgbClr val="DFF2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72000" marR="0" marT="36000" marB="36000" anchor="ctr">
                        <a:solidFill>
                          <a:srgbClr val="DFF2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72000" marR="0" marT="36000" marB="36000" anchor="ctr">
                        <a:solidFill>
                          <a:srgbClr val="DFF2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13978"/>
                      </a:ext>
                    </a:extLst>
                  </a:tr>
                  <a:tr h="2167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941814615"/>
                      </a:ext>
                    </a:extLst>
                  </a:tr>
                  <a:tr h="2167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086646799"/>
                      </a:ext>
                    </a:extLst>
                  </a:tr>
                  <a:tr h="2167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74263519"/>
                      </a:ext>
                    </a:extLst>
                  </a:tr>
                  <a:tr h="21677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623230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표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863335"/>
                  </p:ext>
                </p:extLst>
              </p:nvPr>
            </p:nvGraphicFramePr>
            <p:xfrm>
              <a:off x="683568" y="2132856"/>
              <a:ext cx="822561" cy="1468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187">
                      <a:extLst>
                        <a:ext uri="{9D8B030D-6E8A-4147-A177-3AD203B41FA5}">
                          <a16:colId xmlns:a16="http://schemas.microsoft.com/office/drawing/2014/main" val="2822527581"/>
                        </a:ext>
                      </a:extLst>
                    </a:gridCol>
                    <a:gridCol w="274187">
                      <a:extLst>
                        <a:ext uri="{9D8B030D-6E8A-4147-A177-3AD203B41FA5}">
                          <a16:colId xmlns:a16="http://schemas.microsoft.com/office/drawing/2014/main" val="4017384107"/>
                        </a:ext>
                      </a:extLst>
                    </a:gridCol>
                    <a:gridCol w="274187">
                      <a:extLst>
                        <a:ext uri="{9D8B030D-6E8A-4147-A177-3AD203B41FA5}">
                          <a16:colId xmlns:a16="http://schemas.microsoft.com/office/drawing/2014/main" val="2735622933"/>
                        </a:ext>
                      </a:extLst>
                    </a:gridCol>
                  </a:tblGrid>
                  <a:tr h="2548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XOR</a:t>
                          </a:r>
                          <a:endParaRPr lang="ko-KR" altLang="en-US" sz="1200" b="1" dirty="0"/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marL="36000" marR="36000" marT="36000" marB="36000" anchor="ctr">
                        <a:solidFill>
                          <a:srgbClr val="DFF2F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marL="36000" marR="36000" marT="36000" marB="36000" anchor="ctr">
                        <a:solidFill>
                          <a:srgbClr val="DFF2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761687"/>
                      </a:ext>
                    </a:extLst>
                  </a:tr>
                  <a:tr h="2548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0" marT="36000" marB="36000" anchor="ctr">
                        <a:blipFill>
                          <a:blip r:embed="rId16"/>
                          <a:stretch>
                            <a:fillRect l="-2222" t="-104762" r="-206667" b="-3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0" marT="36000" marB="36000" anchor="ctr">
                        <a:blipFill>
                          <a:blip r:embed="rId16"/>
                          <a:stretch>
                            <a:fillRect l="-100000" t="-104762" r="-102174" b="-3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0" marT="36000" marB="36000" anchor="ctr">
                        <a:blipFill>
                          <a:blip r:embed="rId16"/>
                          <a:stretch>
                            <a:fillRect l="-204444" t="-104762" r="-4444" b="-39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13978"/>
                      </a:ext>
                    </a:extLst>
                  </a:tr>
                  <a:tr h="239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941814615"/>
                      </a:ext>
                    </a:extLst>
                  </a:tr>
                  <a:tr h="239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086646799"/>
                      </a:ext>
                    </a:extLst>
                  </a:tr>
                  <a:tr h="239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274263519"/>
                      </a:ext>
                    </a:extLst>
                  </a:tr>
                  <a:tr h="239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6623230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491880" y="2403965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66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403965"/>
                <a:ext cx="188815" cy="302840"/>
              </a:xfrm>
              <a:prstGeom prst="rect">
                <a:avLst/>
              </a:prstGeom>
              <a:blipFill>
                <a:blip r:embed="rId17"/>
                <a:stretch>
                  <a:fillRect l="-387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491880" y="3353201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66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353201"/>
                <a:ext cx="188815" cy="302840"/>
              </a:xfrm>
              <a:prstGeom prst="rect">
                <a:avLst/>
              </a:prstGeom>
              <a:blipFill>
                <a:blip r:embed="rId18"/>
                <a:stretch>
                  <a:fillRect l="-38710" r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355976" y="2860162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66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860162"/>
                <a:ext cx="188815" cy="302840"/>
              </a:xfrm>
              <a:prstGeom prst="rect">
                <a:avLst/>
              </a:prstGeom>
              <a:blipFill>
                <a:blip r:embed="rId19"/>
                <a:stretch>
                  <a:fillRect l="-41935" r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902670" y="2160796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66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670" y="2160796"/>
                <a:ext cx="188815" cy="302840"/>
              </a:xfrm>
              <a:prstGeom prst="rect">
                <a:avLst/>
              </a:prstGeom>
              <a:blipFill>
                <a:blip r:embed="rId20"/>
                <a:stretch>
                  <a:fillRect l="-38710" r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789595" y="2749992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66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595" y="2749992"/>
                <a:ext cx="188815" cy="302840"/>
              </a:xfrm>
              <a:prstGeom prst="rect">
                <a:avLst/>
              </a:prstGeom>
              <a:blipFill>
                <a:blip r:embed="rId21"/>
                <a:stretch>
                  <a:fillRect l="-38710" r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타원 82"/>
          <p:cNvSpPr/>
          <p:nvPr/>
        </p:nvSpPr>
        <p:spPr bwMode="auto">
          <a:xfrm>
            <a:off x="5806168" y="3776878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4" name="직선 화살표 연결선 83"/>
          <p:cNvCxnSpPr>
            <a:stCxn id="96" idx="6"/>
            <a:endCxn id="83" idx="2"/>
          </p:cNvCxnSpPr>
          <p:nvPr/>
        </p:nvCxnSpPr>
        <p:spPr bwMode="auto">
          <a:xfrm flipV="1">
            <a:off x="5296044" y="3956878"/>
            <a:ext cx="510124" cy="818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직선 화살표 연결선 84"/>
          <p:cNvCxnSpPr>
            <a:stCxn id="97" idx="6"/>
            <a:endCxn id="90" idx="2"/>
          </p:cNvCxnSpPr>
          <p:nvPr/>
        </p:nvCxnSpPr>
        <p:spPr bwMode="auto">
          <a:xfrm>
            <a:off x="5294248" y="4999988"/>
            <a:ext cx="511920" cy="1212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726008" y="3938976"/>
                <a:ext cx="188815" cy="206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008" y="3938976"/>
                <a:ext cx="188815" cy="206844"/>
              </a:xfrm>
              <a:prstGeom prst="rect">
                <a:avLst/>
              </a:prstGeom>
              <a:blipFill>
                <a:blip r:embed="rId2"/>
                <a:stretch>
                  <a:fillRect l="-29032" r="-3226" b="-205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731398" y="4897306"/>
                <a:ext cx="181733" cy="206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398" y="4897306"/>
                <a:ext cx="181733" cy="206844"/>
              </a:xfrm>
              <a:prstGeom prst="rect">
                <a:avLst/>
              </a:prstGeom>
              <a:blipFill>
                <a:blip r:embed="rId3"/>
                <a:stretch>
                  <a:fillRect l="-33333" r="-6667" b="-205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타원 89"/>
          <p:cNvSpPr/>
          <p:nvPr/>
        </p:nvSpPr>
        <p:spPr bwMode="auto">
          <a:xfrm>
            <a:off x="5806168" y="4941208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>
              <a:lnSpc>
                <a:spcPts val="600"/>
              </a:lnSpc>
              <a:spcBef>
                <a:spcPct val="50000"/>
              </a:spcBef>
            </a:pPr>
            <a:endParaRPr lang="ko-KR" altLang="en-US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화살표 연결선 91"/>
          <p:cNvCxnSpPr>
            <a:stCxn id="96" idx="6"/>
            <a:endCxn id="90" idx="1"/>
          </p:cNvCxnSpPr>
          <p:nvPr/>
        </p:nvCxnSpPr>
        <p:spPr bwMode="auto">
          <a:xfrm>
            <a:off x="5296044" y="4038698"/>
            <a:ext cx="562845" cy="9552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직선 화살표 연결선 92"/>
          <p:cNvCxnSpPr>
            <a:stCxn id="97" idx="6"/>
            <a:endCxn id="83" idx="3"/>
          </p:cNvCxnSpPr>
          <p:nvPr/>
        </p:nvCxnSpPr>
        <p:spPr bwMode="auto">
          <a:xfrm flipV="1">
            <a:off x="5294248" y="4084157"/>
            <a:ext cx="564641" cy="9158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직선 화살표 연결선 93"/>
          <p:cNvCxnSpPr>
            <a:stCxn id="83" idx="6"/>
            <a:endCxn id="108" idx="1"/>
          </p:cNvCxnSpPr>
          <p:nvPr/>
        </p:nvCxnSpPr>
        <p:spPr bwMode="auto">
          <a:xfrm>
            <a:off x="6166168" y="3956878"/>
            <a:ext cx="724393" cy="10302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직선 화살표 연결선 94"/>
          <p:cNvCxnSpPr>
            <a:stCxn id="90" idx="6"/>
            <a:endCxn id="108" idx="3"/>
          </p:cNvCxnSpPr>
          <p:nvPr/>
        </p:nvCxnSpPr>
        <p:spPr bwMode="auto">
          <a:xfrm flipV="1">
            <a:off x="6166168" y="4314458"/>
            <a:ext cx="724393" cy="80675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타원 95"/>
          <p:cNvSpPr/>
          <p:nvPr/>
        </p:nvSpPr>
        <p:spPr bwMode="auto">
          <a:xfrm>
            <a:off x="5188044" y="398469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7" name="타원 96"/>
          <p:cNvSpPr/>
          <p:nvPr/>
        </p:nvSpPr>
        <p:spPr bwMode="auto">
          <a:xfrm>
            <a:off x="5186248" y="4945988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98" name="직선 화살표 연결선 97"/>
          <p:cNvCxnSpPr>
            <a:stCxn id="87" idx="3"/>
            <a:endCxn id="97" idx="2"/>
          </p:cNvCxnSpPr>
          <p:nvPr/>
        </p:nvCxnSpPr>
        <p:spPr bwMode="auto">
          <a:xfrm flipV="1">
            <a:off x="4913131" y="4999988"/>
            <a:ext cx="273117" cy="7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직선 화살표 연결선 98"/>
          <p:cNvCxnSpPr>
            <a:stCxn id="86" idx="3"/>
            <a:endCxn id="96" idx="2"/>
          </p:cNvCxnSpPr>
          <p:nvPr/>
        </p:nvCxnSpPr>
        <p:spPr bwMode="auto">
          <a:xfrm flipV="1">
            <a:off x="4914823" y="4038698"/>
            <a:ext cx="273221" cy="37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타원 99"/>
          <p:cNvSpPr/>
          <p:nvPr/>
        </p:nvSpPr>
        <p:spPr bwMode="auto">
          <a:xfrm>
            <a:off x="5806168" y="435904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화살표 연결선 100"/>
          <p:cNvCxnSpPr>
            <a:stCxn id="97" idx="6"/>
            <a:endCxn id="100" idx="3"/>
          </p:cNvCxnSpPr>
          <p:nvPr/>
        </p:nvCxnSpPr>
        <p:spPr bwMode="auto">
          <a:xfrm flipV="1">
            <a:off x="5294248" y="4666322"/>
            <a:ext cx="564641" cy="33366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직선 화살표 연결선 101"/>
          <p:cNvCxnSpPr>
            <a:stCxn id="96" idx="6"/>
            <a:endCxn id="100" idx="1"/>
          </p:cNvCxnSpPr>
          <p:nvPr/>
        </p:nvCxnSpPr>
        <p:spPr bwMode="auto">
          <a:xfrm>
            <a:off x="5296044" y="4038698"/>
            <a:ext cx="562845" cy="37306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직선 화살표 연결선 102"/>
          <p:cNvCxnSpPr>
            <a:stCxn id="100" idx="6"/>
            <a:endCxn id="108" idx="2"/>
          </p:cNvCxnSpPr>
          <p:nvPr/>
        </p:nvCxnSpPr>
        <p:spPr bwMode="auto">
          <a:xfrm flipV="1">
            <a:off x="6166168" y="4187179"/>
            <a:ext cx="671672" cy="3518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446088" y="3656836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088" y="3656836"/>
                <a:ext cx="188815" cy="302840"/>
              </a:xfrm>
              <a:prstGeom prst="rect">
                <a:avLst/>
              </a:prstGeom>
              <a:blipFill>
                <a:blip r:embed="rId22"/>
                <a:stretch>
                  <a:fillRect l="-35484" r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526208" y="3789040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208" y="3789040"/>
                <a:ext cx="188815" cy="302840"/>
              </a:xfrm>
              <a:prstGeom prst="rect">
                <a:avLst/>
              </a:prstGeom>
              <a:blipFill>
                <a:blip r:embed="rId23"/>
                <a:stretch>
                  <a:fillRect l="-41935" r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904550" y="4033004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66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550" y="4033004"/>
                <a:ext cx="188815" cy="302840"/>
              </a:xfrm>
              <a:prstGeom prst="rect">
                <a:avLst/>
              </a:prstGeom>
              <a:blipFill>
                <a:blip r:embed="rId24"/>
                <a:stretch>
                  <a:fillRect l="-387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타원 107"/>
          <p:cNvSpPr/>
          <p:nvPr/>
        </p:nvSpPr>
        <p:spPr bwMode="auto">
          <a:xfrm>
            <a:off x="6837840" y="4007179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9" name="직선 화살표 연결선 108"/>
          <p:cNvCxnSpPr>
            <a:stCxn id="112" idx="6"/>
            <a:endCxn id="110" idx="1"/>
          </p:cNvCxnSpPr>
          <p:nvPr/>
        </p:nvCxnSpPr>
        <p:spPr bwMode="auto">
          <a:xfrm flipV="1">
            <a:off x="8047828" y="4546955"/>
            <a:ext cx="432088" cy="194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8479916" y="4433191"/>
                <a:ext cx="196540" cy="2275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400" baseline="-25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916" y="4433191"/>
                <a:ext cx="196540" cy="227528"/>
              </a:xfrm>
              <a:prstGeom prst="rect">
                <a:avLst/>
              </a:prstGeom>
              <a:blipFill>
                <a:blip r:embed="rId25"/>
                <a:stretch>
                  <a:fillRect l="-18750" b="-210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타원 110"/>
          <p:cNvSpPr/>
          <p:nvPr/>
        </p:nvSpPr>
        <p:spPr bwMode="auto">
          <a:xfrm>
            <a:off x="6837840" y="472514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>
              <a:lnSpc>
                <a:spcPts val="600"/>
              </a:lnSpc>
              <a:spcBef>
                <a:spcPct val="50000"/>
              </a:spcBef>
            </a:pPr>
            <a:endParaRPr lang="ko-KR" altLang="en-US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타원 111"/>
          <p:cNvSpPr/>
          <p:nvPr/>
        </p:nvSpPr>
        <p:spPr bwMode="auto">
          <a:xfrm>
            <a:off x="7687828" y="436890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>
              <a:lnSpc>
                <a:spcPts val="600"/>
              </a:lnSpc>
              <a:spcBef>
                <a:spcPct val="50000"/>
              </a:spcBef>
            </a:pPr>
            <a:endParaRPr lang="ko-KR" altLang="en-US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3" name="직선 화살표 연결선 112"/>
          <p:cNvCxnSpPr>
            <a:stCxn id="108" idx="6"/>
            <a:endCxn id="112" idx="1"/>
          </p:cNvCxnSpPr>
          <p:nvPr/>
        </p:nvCxnSpPr>
        <p:spPr bwMode="auto">
          <a:xfrm>
            <a:off x="7197840" y="4187179"/>
            <a:ext cx="542709" cy="2344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직선 화살표 연결선 113"/>
          <p:cNvCxnSpPr>
            <a:stCxn id="111" idx="6"/>
            <a:endCxn id="112" idx="3"/>
          </p:cNvCxnSpPr>
          <p:nvPr/>
        </p:nvCxnSpPr>
        <p:spPr bwMode="auto">
          <a:xfrm flipV="1">
            <a:off x="7197840" y="4676181"/>
            <a:ext cx="542709" cy="22896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7345505" y="4005064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505" y="4005064"/>
                <a:ext cx="188815" cy="302840"/>
              </a:xfrm>
              <a:prstGeom prst="rect">
                <a:avLst/>
              </a:prstGeom>
              <a:blipFill>
                <a:blip r:embed="rId26"/>
                <a:stretch>
                  <a:fillRect l="-58065" r="-290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6948264" y="4278288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66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278288"/>
                <a:ext cx="188815" cy="302840"/>
              </a:xfrm>
              <a:prstGeom prst="rect">
                <a:avLst/>
              </a:prstGeom>
              <a:blipFill>
                <a:blip r:embed="rId27"/>
                <a:stretch>
                  <a:fillRect l="-38710" r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7812360" y="4638328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66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4638328"/>
                <a:ext cx="188815" cy="302840"/>
              </a:xfrm>
              <a:prstGeom prst="rect">
                <a:avLst/>
              </a:prstGeom>
              <a:blipFill>
                <a:blip r:embed="rId28"/>
                <a:stretch>
                  <a:fillRect l="-41935" r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직선 화살표 연결선 123"/>
          <p:cNvCxnSpPr>
            <a:stCxn id="83" idx="6"/>
            <a:endCxn id="111" idx="1"/>
          </p:cNvCxnSpPr>
          <p:nvPr/>
        </p:nvCxnSpPr>
        <p:spPr bwMode="auto">
          <a:xfrm>
            <a:off x="6166168" y="3956878"/>
            <a:ext cx="724393" cy="8209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직선 화살표 연결선 126"/>
          <p:cNvCxnSpPr>
            <a:stCxn id="100" idx="6"/>
            <a:endCxn id="111" idx="2"/>
          </p:cNvCxnSpPr>
          <p:nvPr/>
        </p:nvCxnSpPr>
        <p:spPr bwMode="auto">
          <a:xfrm>
            <a:off x="6166168" y="4539043"/>
            <a:ext cx="671672" cy="3661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직선 화살표 연결선 129"/>
          <p:cNvCxnSpPr>
            <a:stCxn id="90" idx="6"/>
            <a:endCxn id="111" idx="3"/>
          </p:cNvCxnSpPr>
          <p:nvPr/>
        </p:nvCxnSpPr>
        <p:spPr bwMode="auto">
          <a:xfrm flipV="1">
            <a:off x="6166168" y="5032423"/>
            <a:ext cx="724393" cy="887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3" name="타원 132"/>
          <p:cNvSpPr/>
          <p:nvPr/>
        </p:nvSpPr>
        <p:spPr bwMode="auto">
          <a:xfrm>
            <a:off x="2190416" y="42624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4" name="직선 화살표 연결선 133"/>
          <p:cNvCxnSpPr>
            <a:stCxn id="146" idx="6"/>
            <a:endCxn id="133" idx="2"/>
          </p:cNvCxnSpPr>
          <p:nvPr/>
        </p:nvCxnSpPr>
        <p:spPr bwMode="auto">
          <a:xfrm flipV="1">
            <a:off x="1541636" y="4442413"/>
            <a:ext cx="648780" cy="283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5" name="직선 화살표 연결선 134"/>
          <p:cNvCxnSpPr>
            <a:stCxn id="147" idx="6"/>
            <a:endCxn id="140" idx="2"/>
          </p:cNvCxnSpPr>
          <p:nvPr/>
        </p:nvCxnSpPr>
        <p:spPr bwMode="auto">
          <a:xfrm>
            <a:off x="1539840" y="5432036"/>
            <a:ext cx="650576" cy="857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971600" y="4371024"/>
                <a:ext cx="188815" cy="206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371024"/>
                <a:ext cx="188815" cy="206844"/>
              </a:xfrm>
              <a:prstGeom prst="rect">
                <a:avLst/>
              </a:prstGeom>
              <a:blipFill>
                <a:blip r:embed="rId2"/>
                <a:stretch>
                  <a:fillRect l="-29032" r="-3226" b="-205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976990" y="5329354"/>
                <a:ext cx="181733" cy="206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90" y="5329354"/>
                <a:ext cx="181733" cy="206844"/>
              </a:xfrm>
              <a:prstGeom prst="rect">
                <a:avLst/>
              </a:prstGeom>
              <a:blipFill>
                <a:blip r:embed="rId3"/>
                <a:stretch>
                  <a:fillRect l="-33333" r="-6667" b="-205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직선 화살표 연결선 137"/>
          <p:cNvCxnSpPr>
            <a:stCxn id="141" idx="6"/>
            <a:endCxn id="139" idx="1"/>
          </p:cNvCxnSpPr>
          <p:nvPr/>
        </p:nvCxnSpPr>
        <p:spPr bwMode="auto">
          <a:xfrm flipV="1">
            <a:off x="3433956" y="4966046"/>
            <a:ext cx="432088" cy="194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3866044" y="4852282"/>
                <a:ext cx="196540" cy="2275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400" baseline="-25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044" y="4852282"/>
                <a:ext cx="196540" cy="227528"/>
              </a:xfrm>
              <a:prstGeom prst="rect">
                <a:avLst/>
              </a:prstGeom>
              <a:blipFill>
                <a:blip r:embed="rId29"/>
                <a:stretch>
                  <a:fillRect l="-15625" b="-243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타원 139"/>
          <p:cNvSpPr/>
          <p:nvPr/>
        </p:nvSpPr>
        <p:spPr bwMode="auto">
          <a:xfrm>
            <a:off x="2190416" y="5337748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>
              <a:lnSpc>
                <a:spcPts val="600"/>
              </a:lnSpc>
              <a:spcBef>
                <a:spcPct val="50000"/>
              </a:spcBef>
            </a:pPr>
            <a:endParaRPr lang="ko-KR" altLang="en-US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타원 140"/>
          <p:cNvSpPr/>
          <p:nvPr/>
        </p:nvSpPr>
        <p:spPr bwMode="auto">
          <a:xfrm>
            <a:off x="3073956" y="478799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>
              <a:lnSpc>
                <a:spcPts val="600"/>
              </a:lnSpc>
              <a:spcBef>
                <a:spcPct val="50000"/>
              </a:spcBef>
            </a:pPr>
            <a:endParaRPr lang="ko-KR" altLang="en-US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2" name="직선 화살표 연결선 141"/>
          <p:cNvCxnSpPr>
            <a:stCxn id="146" idx="6"/>
            <a:endCxn id="140" idx="1"/>
          </p:cNvCxnSpPr>
          <p:nvPr/>
        </p:nvCxnSpPr>
        <p:spPr bwMode="auto">
          <a:xfrm>
            <a:off x="1541636" y="4470746"/>
            <a:ext cx="701501" cy="9197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3" name="직선 화살표 연결선 142"/>
          <p:cNvCxnSpPr>
            <a:stCxn id="147" idx="6"/>
            <a:endCxn id="133" idx="3"/>
          </p:cNvCxnSpPr>
          <p:nvPr/>
        </p:nvCxnSpPr>
        <p:spPr bwMode="auto">
          <a:xfrm flipV="1">
            <a:off x="1539840" y="4569692"/>
            <a:ext cx="703297" cy="8623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직선 화살표 연결선 143"/>
          <p:cNvCxnSpPr>
            <a:stCxn id="133" idx="6"/>
            <a:endCxn id="141" idx="1"/>
          </p:cNvCxnSpPr>
          <p:nvPr/>
        </p:nvCxnSpPr>
        <p:spPr bwMode="auto">
          <a:xfrm>
            <a:off x="2550416" y="4442413"/>
            <a:ext cx="576261" cy="3983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직선 화살표 연결선 144"/>
          <p:cNvCxnSpPr>
            <a:stCxn id="140" idx="6"/>
            <a:endCxn id="141" idx="3"/>
          </p:cNvCxnSpPr>
          <p:nvPr/>
        </p:nvCxnSpPr>
        <p:spPr bwMode="auto">
          <a:xfrm flipV="1">
            <a:off x="2550416" y="5095272"/>
            <a:ext cx="576261" cy="4224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타원 145"/>
          <p:cNvSpPr/>
          <p:nvPr/>
        </p:nvSpPr>
        <p:spPr bwMode="auto">
          <a:xfrm>
            <a:off x="1433636" y="4416746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7" name="타원 146"/>
          <p:cNvSpPr/>
          <p:nvPr/>
        </p:nvSpPr>
        <p:spPr bwMode="auto">
          <a:xfrm>
            <a:off x="1431840" y="5378036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148" name="직선 화살표 연결선 147"/>
          <p:cNvCxnSpPr>
            <a:stCxn id="137" idx="3"/>
            <a:endCxn id="147" idx="2"/>
          </p:cNvCxnSpPr>
          <p:nvPr/>
        </p:nvCxnSpPr>
        <p:spPr bwMode="auto">
          <a:xfrm flipV="1">
            <a:off x="1158723" y="5432036"/>
            <a:ext cx="273117" cy="7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직선 화살표 연결선 148"/>
          <p:cNvCxnSpPr>
            <a:stCxn id="136" idx="3"/>
            <a:endCxn id="146" idx="2"/>
          </p:cNvCxnSpPr>
          <p:nvPr/>
        </p:nvCxnSpPr>
        <p:spPr bwMode="auto">
          <a:xfrm flipV="1">
            <a:off x="1160415" y="4470746"/>
            <a:ext cx="273221" cy="37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0" name="타원 149"/>
          <p:cNvSpPr/>
          <p:nvPr/>
        </p:nvSpPr>
        <p:spPr bwMode="auto">
          <a:xfrm>
            <a:off x="2190416" y="4800081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1" name="직선 화살표 연결선 150"/>
          <p:cNvCxnSpPr>
            <a:stCxn id="147" idx="6"/>
            <a:endCxn id="150" idx="3"/>
          </p:cNvCxnSpPr>
          <p:nvPr/>
        </p:nvCxnSpPr>
        <p:spPr bwMode="auto">
          <a:xfrm flipV="1">
            <a:off x="1539840" y="5107360"/>
            <a:ext cx="703297" cy="3246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2" name="직선 화살표 연결선 151"/>
          <p:cNvCxnSpPr>
            <a:stCxn id="146" idx="6"/>
            <a:endCxn id="150" idx="1"/>
          </p:cNvCxnSpPr>
          <p:nvPr/>
        </p:nvCxnSpPr>
        <p:spPr bwMode="auto">
          <a:xfrm>
            <a:off x="1541636" y="4470746"/>
            <a:ext cx="701501" cy="38205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3" name="직선 화살표 연결선 152"/>
          <p:cNvCxnSpPr>
            <a:stCxn id="150" idx="6"/>
            <a:endCxn id="141" idx="2"/>
          </p:cNvCxnSpPr>
          <p:nvPr/>
        </p:nvCxnSpPr>
        <p:spPr bwMode="auto">
          <a:xfrm flipV="1">
            <a:off x="2550416" y="4967993"/>
            <a:ext cx="523540" cy="120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1797080" y="3898153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080" y="3898153"/>
                <a:ext cx="188815" cy="302840"/>
              </a:xfrm>
              <a:prstGeom prst="rect">
                <a:avLst/>
              </a:prstGeom>
              <a:blipFill>
                <a:blip r:embed="rId30"/>
                <a:stretch>
                  <a:fillRect l="-38710" r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2849743" y="4111920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43" y="4111920"/>
                <a:ext cx="188815" cy="302840"/>
              </a:xfrm>
              <a:prstGeom prst="rect">
                <a:avLst/>
              </a:prstGeom>
              <a:blipFill>
                <a:blip r:embed="rId31"/>
                <a:stretch>
                  <a:fillRect l="-54839" r="-290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2312052" y="4012468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66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52" y="4012468"/>
                <a:ext cx="188815" cy="302840"/>
              </a:xfrm>
              <a:prstGeom prst="rect">
                <a:avLst/>
              </a:prstGeom>
              <a:blipFill>
                <a:blip r:embed="rId32"/>
                <a:stretch>
                  <a:fillRect l="-38710" r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3175723" y="5054248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66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723" y="5054248"/>
                <a:ext cx="188815" cy="302840"/>
              </a:xfrm>
              <a:prstGeom prst="rect">
                <a:avLst/>
              </a:prstGeom>
              <a:blipFill>
                <a:blip r:embed="rId33"/>
                <a:stretch>
                  <a:fillRect l="-38710" r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타원 160"/>
          <p:cNvSpPr/>
          <p:nvPr/>
        </p:nvSpPr>
        <p:spPr bwMode="auto">
          <a:xfrm>
            <a:off x="2190416" y="372474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타원 164"/>
          <p:cNvSpPr/>
          <p:nvPr/>
        </p:nvSpPr>
        <p:spPr bwMode="auto">
          <a:xfrm>
            <a:off x="2190416" y="587541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>
              <a:lnSpc>
                <a:spcPts val="600"/>
              </a:lnSpc>
              <a:spcBef>
                <a:spcPct val="50000"/>
              </a:spcBef>
            </a:pPr>
            <a:endParaRPr lang="ko-KR" altLang="en-US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7" name="직선 화살표 연결선 166"/>
          <p:cNvCxnSpPr>
            <a:stCxn id="146" idx="6"/>
            <a:endCxn id="161" idx="2"/>
          </p:cNvCxnSpPr>
          <p:nvPr/>
        </p:nvCxnSpPr>
        <p:spPr bwMode="auto">
          <a:xfrm flipV="1">
            <a:off x="1541636" y="3904745"/>
            <a:ext cx="648780" cy="566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0" name="직선 화살표 연결선 169"/>
          <p:cNvCxnSpPr>
            <a:stCxn id="147" idx="6"/>
            <a:endCxn id="161" idx="3"/>
          </p:cNvCxnSpPr>
          <p:nvPr/>
        </p:nvCxnSpPr>
        <p:spPr bwMode="auto">
          <a:xfrm flipV="1">
            <a:off x="1539840" y="4032024"/>
            <a:ext cx="703297" cy="14000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3" name="직선 화살표 연결선 172"/>
          <p:cNvCxnSpPr>
            <a:stCxn id="146" idx="6"/>
            <a:endCxn id="165" idx="1"/>
          </p:cNvCxnSpPr>
          <p:nvPr/>
        </p:nvCxnSpPr>
        <p:spPr bwMode="auto">
          <a:xfrm>
            <a:off x="1541636" y="4470746"/>
            <a:ext cx="701501" cy="14573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7" name="직선 화살표 연결선 176"/>
          <p:cNvCxnSpPr>
            <a:stCxn id="147" idx="6"/>
            <a:endCxn id="165" idx="2"/>
          </p:cNvCxnSpPr>
          <p:nvPr/>
        </p:nvCxnSpPr>
        <p:spPr bwMode="auto">
          <a:xfrm>
            <a:off x="1539840" y="5432036"/>
            <a:ext cx="650576" cy="62337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0" name="직선 화살표 연결선 179"/>
          <p:cNvCxnSpPr>
            <a:stCxn id="161" idx="6"/>
            <a:endCxn id="141" idx="1"/>
          </p:cNvCxnSpPr>
          <p:nvPr/>
        </p:nvCxnSpPr>
        <p:spPr bwMode="auto">
          <a:xfrm>
            <a:off x="2550416" y="3904745"/>
            <a:ext cx="576261" cy="9359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3" name="직선 화살표 연결선 182"/>
          <p:cNvCxnSpPr>
            <a:stCxn id="165" idx="6"/>
            <a:endCxn id="141" idx="3"/>
          </p:cNvCxnSpPr>
          <p:nvPr/>
        </p:nvCxnSpPr>
        <p:spPr bwMode="auto">
          <a:xfrm flipV="1">
            <a:off x="2550416" y="5095272"/>
            <a:ext cx="576261" cy="9601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6625154" y="5634518"/>
                <a:ext cx="1979294" cy="60279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6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6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sz="16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sz="16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sz="16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6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baseline="-25000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154" y="5634518"/>
                <a:ext cx="1979294" cy="60279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466079" y="1843206"/>
                <a:ext cx="188815" cy="302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79" y="1843206"/>
                <a:ext cx="188815" cy="302840"/>
              </a:xfrm>
              <a:prstGeom prst="rect">
                <a:avLst/>
              </a:prstGeom>
              <a:blipFill>
                <a:blip r:embed="rId22"/>
                <a:stretch>
                  <a:fillRect l="-38710" r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3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딥러닝의</a:t>
            </a:r>
            <a:r>
              <a:rPr lang="ko-KR" altLang="en-US" dirty="0" smtClean="0"/>
              <a:t> 시작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다층 신경망 </a:t>
            </a:r>
            <a:r>
              <a:rPr lang="en-US" altLang="ko-KR" sz="1600" dirty="0">
                <a:solidFill>
                  <a:srgbClr val="3B6036"/>
                </a:solidFill>
              </a:rPr>
              <a:t>- </a:t>
            </a:r>
            <a:r>
              <a:rPr lang="en-US" altLang="ko-KR" sz="1600" dirty="0" smtClean="0">
                <a:solidFill>
                  <a:srgbClr val="3B6036"/>
                </a:solidFill>
              </a:rPr>
              <a:t>XOR</a:t>
            </a:r>
            <a:r>
              <a:rPr lang="en-US" altLang="ko-KR" sz="1800" dirty="0" smtClean="0">
                <a:solidFill>
                  <a:srgbClr val="3B6036"/>
                </a:solidFill>
              </a:rPr>
              <a:t>(</a:t>
            </a:r>
            <a:r>
              <a:rPr lang="ko-KR" altLang="en-US" sz="1800" dirty="0" smtClean="0">
                <a:solidFill>
                  <a:srgbClr val="3B6036"/>
                </a:solidFill>
              </a:rPr>
              <a:t>오차 </a:t>
            </a:r>
            <a:r>
              <a:rPr lang="ko-KR" altLang="en-US" sz="1800" dirty="0" err="1" smtClean="0">
                <a:solidFill>
                  <a:srgbClr val="3B6036"/>
                </a:solidFill>
              </a:rPr>
              <a:t>역전파</a:t>
            </a:r>
            <a:r>
              <a:rPr lang="en-US" altLang="ko-KR" sz="1800" dirty="0" smtClean="0">
                <a:solidFill>
                  <a:srgbClr val="3B6036"/>
                </a:solidFill>
              </a:rPr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400" y="1066800"/>
            <a:ext cx="8382000" cy="778024"/>
          </a:xfrm>
        </p:spPr>
        <p:txBody>
          <a:bodyPr/>
          <a:lstStyle/>
          <a:p>
            <a:r>
              <a:rPr lang="en-US" altLang="ko-KR" dirty="0"/>
              <a:t>XOR</a:t>
            </a:r>
          </a:p>
          <a:p>
            <a:pPr lvl="1"/>
            <a:r>
              <a:rPr lang="ko-KR" altLang="en-US" dirty="0" err="1"/>
              <a:t>오차역전파</a:t>
            </a:r>
            <a:r>
              <a:rPr lang="ko-KR" altLang="en-US" dirty="0"/>
              <a:t> 버전</a:t>
            </a:r>
            <a:r>
              <a:rPr lang="en-US" altLang="ko-KR" dirty="0"/>
              <a:t>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763688" y="2029370"/>
            <a:ext cx="7024712" cy="39199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... </a:t>
            </a:r>
          </a:p>
          <a:p>
            <a:endParaRPr lang="en-US" altLang="ko-KR" sz="1000" b="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err_back_propa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(self, input, target):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self.input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= input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self.target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= target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loss_val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self.feed_forward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() 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먼저 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feed forward 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를 통해서 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현재의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에러 값 계산</a:t>
            </a:r>
          </a:p>
          <a:p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loss_3 = (self.a3-self.target) * self.a3 * (1-self.a3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000" b="0" dirty="0" err="1">
                <a:solidFill>
                  <a:srgbClr val="00B050"/>
                </a:solidFill>
                <a:latin typeface="Consolas" panose="020B0609020204030204" pitchFamily="49" charset="0"/>
              </a:rPr>
              <a:t>출력층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loss 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인 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loss_3 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구함</a:t>
            </a:r>
            <a:endParaRPr lang="en-US" altLang="ko-KR" sz="1000" b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self.W3 = self.W3 - self.lr * np.dot(self.a2.T, loss_3)    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000" b="0" dirty="0" err="1">
                <a:solidFill>
                  <a:srgbClr val="00B050"/>
                </a:solidFill>
                <a:latin typeface="Consolas" panose="020B0609020204030204" pitchFamily="49" charset="0"/>
              </a:rPr>
              <a:t>출력층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가중치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W3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업데이트</a:t>
            </a:r>
            <a:endParaRPr lang="en-US" altLang="ko-KR" sz="1000" b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self.b3 = self.b3 - self.lr * 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loss_3 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000" b="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출력층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바이어스 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b3 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업데이트</a:t>
            </a:r>
            <a:endParaRPr lang="en-US" altLang="ko-KR" sz="1000" b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</a:t>
            </a:r>
          </a:p>
          <a:p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loss_2 = np.dot(loss_3, self.W3.T) * self.a2 * (1-self.a2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은닉층</a:t>
            </a:r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loss </a:t>
            </a:r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인 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loss_2 </a:t>
            </a:r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구함 </a:t>
            </a:r>
          </a:p>
          <a:p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self.W2 = self.W2 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self.lr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* np.dot(self.a1.T, loss_2)    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000" b="0" dirty="0" err="1">
                <a:solidFill>
                  <a:srgbClr val="00B050"/>
                </a:solidFill>
                <a:latin typeface="Consolas" panose="020B0609020204030204" pitchFamily="49" charset="0"/>
              </a:rPr>
              <a:t>은닉층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가중치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W2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업데이트</a:t>
            </a:r>
            <a:endParaRPr lang="en-US" altLang="ko-KR" sz="1000" b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self.b2 = self.b2 - self.lr * 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loss_2 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000" b="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은닉층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바이어스 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b2 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업데이트</a:t>
            </a:r>
            <a:endParaRPr lang="en-US" altLang="ko-KR" sz="1000" b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altLang="ko-KR" sz="1000" b="0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train(self):          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오차역전파를 이용하여 </a:t>
            </a:r>
            <a:r>
              <a:rPr lang="ko-KR" altLang="en-US" sz="1000" b="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손실함수가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 최소가 </a:t>
            </a:r>
            <a:r>
              <a:rPr lang="ko-KR" altLang="en-US" sz="1000" b="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될때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 까지 학습하는 함수</a:t>
            </a:r>
          </a:p>
          <a:p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    start =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datetime.now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for step in range(40001):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self.err_back_propa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self.xdata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self.tdata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)   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# 4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개 입력 </a:t>
            </a:r>
            <a:r>
              <a:rPr lang="ko-KR" altLang="en-US" sz="1000" b="0" dirty="0" err="1">
                <a:solidFill>
                  <a:srgbClr val="00B050"/>
                </a:solidFill>
                <a:latin typeface="Consolas" panose="020B0609020204030204" pitchFamily="49" charset="0"/>
              </a:rPr>
              <a:t>데이타를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배치 처리</a:t>
            </a:r>
          </a:p>
          <a:p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for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in range(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self.xdata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)):	       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각 </a:t>
            </a:r>
            <a:r>
              <a:rPr lang="ko-KR" altLang="en-US" sz="1000" b="0" dirty="0" err="1">
                <a:solidFill>
                  <a:srgbClr val="00B050"/>
                </a:solidFill>
                <a:latin typeface="Consolas" panose="020B0609020204030204" pitchFamily="49" charset="0"/>
              </a:rPr>
              <a:t>입력마다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b="0" dirty="0" err="1">
                <a:solidFill>
                  <a:srgbClr val="00B050"/>
                </a:solidFill>
                <a:latin typeface="Consolas" panose="020B0609020204030204" pitchFamily="49" charset="0"/>
              </a:rPr>
              <a:t>역전파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 수행</a:t>
            </a:r>
            <a:endParaRPr lang="en-US" altLang="ko-KR" sz="1000" b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self.err_back_propa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self.xdata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[i:i+1, ],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self.tdata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[i:i+1, ])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    if step % 2000 == 0: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        print("step = %6d,"% step,  "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loss_val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= %.5f"%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self.errValue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())</a:t>
            </a:r>
            <a:endParaRPr lang="en-US" altLang="ko-KR" sz="1000" b="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        print("Training time = ",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datetime.now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 - start)</a:t>
            </a:r>
          </a:p>
          <a:p>
            <a:endParaRPr lang="en-US" altLang="ko-KR" sz="1000" b="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9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시작 </a:t>
            </a:r>
            <a:r>
              <a:rPr lang="en-US" altLang="ko-KR" dirty="0"/>
              <a:t>- </a:t>
            </a:r>
            <a:r>
              <a:rPr lang="ko-KR" altLang="en-US" dirty="0"/>
              <a:t>다층 </a:t>
            </a:r>
            <a:r>
              <a:rPr lang="ko-KR" altLang="en-US" dirty="0" smtClean="0"/>
              <a:t>신경망</a:t>
            </a:r>
            <a:r>
              <a:rPr lang="ko-KR" altLang="en-US" sz="1800" dirty="0" smtClean="0">
                <a:solidFill>
                  <a:srgbClr val="3B6036"/>
                </a:solidFill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필기체 숫자 인식</a:t>
            </a:r>
            <a:r>
              <a:rPr lang="en-US" altLang="ko-KR" dirty="0"/>
              <a:t>(</a:t>
            </a:r>
            <a:r>
              <a:rPr lang="en-US" altLang="ko-KR" dirty="0" smtClean="0"/>
              <a:t>MNIST </a:t>
            </a:r>
            <a:r>
              <a:rPr lang="ko-KR" altLang="en-US" dirty="0" err="1" smtClean="0"/>
              <a:t>데이터셋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MNIST(Modified National Institute of Standards and Technology)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손글씨</a:t>
            </a:r>
            <a:r>
              <a:rPr lang="ko-KR" altLang="en-US" dirty="0" smtClean="0"/>
              <a:t> 숫자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필기체 숫자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 셋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신경망 분야에서 유명한 데이터 셋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기초부터 연구까지 다양하게 활용되고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</a:t>
            </a:r>
            <a:r>
              <a:rPr lang="ko-KR" altLang="en-US" dirty="0" smtClean="0"/>
              <a:t>만개의 학습 데이터와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만개의 테스트 데이터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3645024"/>
            <a:ext cx="3609455" cy="238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898" y="3788692"/>
            <a:ext cx="2430462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178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시작 </a:t>
            </a:r>
            <a:r>
              <a:rPr lang="en-US" altLang="ko-KR" dirty="0"/>
              <a:t>- </a:t>
            </a:r>
            <a:r>
              <a:rPr lang="ko-KR" altLang="en-US" dirty="0"/>
              <a:t>다층 </a:t>
            </a:r>
            <a:r>
              <a:rPr lang="ko-KR" altLang="en-US" dirty="0" smtClean="0"/>
              <a:t>신경망</a:t>
            </a:r>
            <a:r>
              <a:rPr lang="ko-KR" altLang="en-US" sz="1800" dirty="0" smtClean="0">
                <a:solidFill>
                  <a:srgbClr val="3B6036"/>
                </a:solidFill>
              </a:rPr>
              <a:t> </a:t>
            </a:r>
            <a:r>
              <a:rPr lang="en-US" altLang="ko-KR" sz="1800" dirty="0" smtClean="0">
                <a:solidFill>
                  <a:srgbClr val="3B6036"/>
                </a:solidFill>
              </a:rPr>
              <a:t>- </a:t>
            </a:r>
            <a:r>
              <a:rPr lang="en-US" altLang="ko-KR" sz="2000" dirty="0">
                <a:solidFill>
                  <a:srgbClr val="006600"/>
                </a:solidFill>
              </a:rPr>
              <a:t>MNIST</a:t>
            </a:r>
            <a:endParaRPr lang="ko-KR" altLang="en-US" sz="2000" dirty="0">
              <a:solidFill>
                <a:srgbClr val="0066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필기체 숫자 인식</a:t>
            </a:r>
            <a:r>
              <a:rPr lang="en-US" altLang="ko-KR" dirty="0"/>
              <a:t>(</a:t>
            </a:r>
            <a:r>
              <a:rPr lang="en-US" altLang="ko-KR" dirty="0" smtClean="0"/>
              <a:t>MNIST </a:t>
            </a:r>
            <a:r>
              <a:rPr lang="ko-KR" altLang="en-US" dirty="0" err="1" smtClean="0"/>
              <a:t>데이터셋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MNIST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88840"/>
            <a:ext cx="7570196" cy="13939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077072"/>
            <a:ext cx="1656184" cy="16561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3861048"/>
            <a:ext cx="5337948" cy="2224893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666978" y="3861048"/>
            <a:ext cx="916791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6731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541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+mn-lt"/>
                <a:ea typeface="+mn-ea"/>
              </a:defRPr>
            </a:lvl3pPr>
            <a:lvl4pPr marL="14351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+mn-lt"/>
                <a:ea typeface="+mn-ea"/>
              </a:defRPr>
            </a:lvl4pPr>
            <a:lvl5pPr marL="18161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5pPr>
            <a:lvl6pPr marL="2273300" indent="-1905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6pPr>
            <a:lvl7pPr marL="2730500" indent="-1905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7pPr>
            <a:lvl8pPr marL="3187700" indent="-1905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8pPr>
            <a:lvl9pPr marL="3644900" indent="-1905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ko-KR" altLang="en-US" sz="11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1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28x28</a:t>
            </a:r>
            <a:endParaRPr lang="ko-KR" altLang="en-US" sz="11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2573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모서리가 둥근 직사각형 94"/>
          <p:cNvSpPr/>
          <p:nvPr/>
        </p:nvSpPr>
        <p:spPr bwMode="auto">
          <a:xfrm>
            <a:off x="4832309" y="1124744"/>
            <a:ext cx="819811" cy="20148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2384038" y="1124744"/>
            <a:ext cx="2268182" cy="2014834"/>
          </a:xfrm>
          <a:prstGeom prst="roundRect">
            <a:avLst>
              <a:gd name="adj" fmla="val 611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1043607" y="1124744"/>
            <a:ext cx="1152130" cy="20148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시작 </a:t>
            </a:r>
            <a:r>
              <a:rPr lang="en-US" altLang="ko-KR" dirty="0"/>
              <a:t>- </a:t>
            </a:r>
            <a:r>
              <a:rPr lang="ko-KR" altLang="en-US" dirty="0"/>
              <a:t>다층 </a:t>
            </a:r>
            <a:r>
              <a:rPr lang="ko-KR" altLang="en-US" dirty="0" smtClean="0"/>
              <a:t>신경망 </a:t>
            </a:r>
            <a:r>
              <a:rPr lang="en-US" altLang="ko-KR" sz="1600" dirty="0">
                <a:solidFill>
                  <a:srgbClr val="3B6036"/>
                </a:solidFill>
              </a:rPr>
              <a:t>- </a:t>
            </a:r>
            <a:r>
              <a:rPr lang="en-US" altLang="ko-KR" sz="1800" dirty="0">
                <a:solidFill>
                  <a:srgbClr val="006600"/>
                </a:solidFill>
              </a:rPr>
              <a:t>MNIST</a:t>
            </a:r>
            <a:r>
              <a:rPr lang="ko-KR" altLang="en-US" sz="1800" dirty="0" smtClean="0">
                <a:solidFill>
                  <a:srgbClr val="3B6036"/>
                </a:solidFill>
              </a:rPr>
              <a:t> </a:t>
            </a:r>
            <a:endParaRPr lang="ko-KR" altLang="en-US" dirty="0"/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1259664" y="1448792"/>
            <a:ext cx="288000" cy="216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1259664" y="1863667"/>
            <a:ext cx="288000" cy="216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259664" y="2533037"/>
            <a:ext cx="288000" cy="216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50" dirty="0" smtClean="0">
                <a:solidFill>
                  <a:schemeClr val="tx1"/>
                </a:solidFill>
              </a:rPr>
              <a:t>784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/>
              <p:cNvSpPr txBox="1">
                <a:spLocks/>
              </p:cNvSpPr>
              <p:nvPr/>
            </p:nvSpPr>
            <p:spPr bwMode="auto">
              <a:xfrm>
                <a:off x="683569" y="1412776"/>
                <a:ext cx="288031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1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kern="0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kern="0" smtClean="0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ko-KR" altLang="en-US" sz="1100" kern="0" dirty="0">
                  <a:effectLst/>
                </a:endParaRPr>
              </a:p>
            </p:txBody>
          </p:sp>
        </mc:Choice>
        <mc:Fallback xmlns="">
          <p:sp>
            <p:nvSpPr>
              <p:cNvPr id="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9" y="1412776"/>
                <a:ext cx="288031" cy="288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8" idx="3"/>
            <a:endCxn id="5" idx="2"/>
          </p:cNvCxnSpPr>
          <p:nvPr/>
        </p:nvCxnSpPr>
        <p:spPr bwMode="auto">
          <a:xfrm>
            <a:off x="971600" y="1556792"/>
            <a:ext cx="288064" cy="0"/>
          </a:xfrm>
          <a:prstGeom prst="straightConnector1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내용 개체 틀 2"/>
              <p:cNvSpPr txBox="1">
                <a:spLocks/>
              </p:cNvSpPr>
              <p:nvPr/>
            </p:nvSpPr>
            <p:spPr bwMode="auto">
              <a:xfrm>
                <a:off x="683568" y="1823558"/>
                <a:ext cx="288031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1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kern="0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kern="0" smtClean="0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ko-KR" altLang="en-US" sz="1100" kern="0" dirty="0">
                  <a:effectLst/>
                </a:endParaRPr>
              </a:p>
            </p:txBody>
          </p:sp>
        </mc:Choice>
        <mc:Fallback xmlns="">
          <p:sp>
            <p:nvSpPr>
              <p:cNvPr id="1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823558"/>
                <a:ext cx="288031" cy="288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14" idx="3"/>
            <a:endCxn id="6" idx="2"/>
          </p:cNvCxnSpPr>
          <p:nvPr/>
        </p:nvCxnSpPr>
        <p:spPr bwMode="auto">
          <a:xfrm>
            <a:off x="971599" y="1967574"/>
            <a:ext cx="288065" cy="4093"/>
          </a:xfrm>
          <a:prstGeom prst="straightConnector1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내용 개체 틀 2"/>
              <p:cNvSpPr txBox="1">
                <a:spLocks/>
              </p:cNvSpPr>
              <p:nvPr/>
            </p:nvSpPr>
            <p:spPr bwMode="auto">
              <a:xfrm>
                <a:off x="611560" y="2492896"/>
                <a:ext cx="360039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1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kern="0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kern="0" smtClean="0">
                            <a:effectLst/>
                            <a:latin typeface="Cambria Math" panose="02040503050406030204" pitchFamily="18" charset="0"/>
                          </a:rPr>
                          <m:t>𝟕𝟖𝟒</m:t>
                        </m:r>
                      </m:sub>
                    </m:sSub>
                  </m:oMath>
                </a14:m>
                <a:endParaRPr lang="ko-KR" altLang="en-US" sz="1100" kern="0" dirty="0">
                  <a:effectLst/>
                </a:endParaRPr>
              </a:p>
            </p:txBody>
          </p:sp>
        </mc:Choice>
        <mc:Fallback xmlns="">
          <p:sp>
            <p:nvSpPr>
              <p:cNvPr id="1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2492896"/>
                <a:ext cx="360039" cy="288032"/>
              </a:xfrm>
              <a:prstGeom prst="rect">
                <a:avLst/>
              </a:prstGeom>
              <a:blipFill>
                <a:blip r:embed="rId4"/>
                <a:stretch>
                  <a:fillRect r="-508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18" idx="3"/>
            <a:endCxn id="7" idx="2"/>
          </p:cNvCxnSpPr>
          <p:nvPr/>
        </p:nvCxnSpPr>
        <p:spPr bwMode="auto">
          <a:xfrm>
            <a:off x="971599" y="2636912"/>
            <a:ext cx="288065" cy="4125"/>
          </a:xfrm>
          <a:prstGeom prst="straightConnector1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내용 개체 틀 2"/>
              <p:cNvSpPr txBox="1">
                <a:spLocks/>
              </p:cNvSpPr>
              <p:nvPr/>
            </p:nvSpPr>
            <p:spPr bwMode="auto">
              <a:xfrm>
                <a:off x="1280898" y="2132856"/>
                <a:ext cx="288031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1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0898" y="2132856"/>
                <a:ext cx="288031" cy="288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3110607" y="1484816"/>
            <a:ext cx="360000" cy="288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3110607" y="1863667"/>
            <a:ext cx="360000" cy="288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3110607" y="2420888"/>
            <a:ext cx="360000" cy="288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50" dirty="0" smtClean="0">
                <a:solidFill>
                  <a:schemeClr val="tx1"/>
                </a:solidFill>
              </a:rPr>
              <a:t>100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내용 개체 틀 2"/>
              <p:cNvSpPr txBox="1">
                <a:spLocks/>
              </p:cNvSpPr>
              <p:nvPr/>
            </p:nvSpPr>
            <p:spPr bwMode="auto">
              <a:xfrm>
                <a:off x="3131841" y="2132856"/>
                <a:ext cx="360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1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1841" y="2132856"/>
                <a:ext cx="360000" cy="288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5054862" y="1484784"/>
            <a:ext cx="360000" cy="288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5054862" y="1863635"/>
            <a:ext cx="360000" cy="288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5054862" y="2420856"/>
            <a:ext cx="360000" cy="288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50" dirty="0" smtClean="0">
                <a:solidFill>
                  <a:schemeClr val="tx1"/>
                </a:solidFill>
              </a:rPr>
              <a:t>10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내용 개체 틀 2"/>
              <p:cNvSpPr txBox="1">
                <a:spLocks/>
              </p:cNvSpPr>
              <p:nvPr/>
            </p:nvSpPr>
            <p:spPr bwMode="auto">
              <a:xfrm>
                <a:off x="5076096" y="2132824"/>
                <a:ext cx="360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1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1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096" y="2132824"/>
                <a:ext cx="360000" cy="288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내용 개체 틀 2"/>
              <p:cNvSpPr txBox="1">
                <a:spLocks/>
              </p:cNvSpPr>
              <p:nvPr/>
            </p:nvSpPr>
            <p:spPr bwMode="auto">
              <a:xfrm>
                <a:off x="5796137" y="1484784"/>
                <a:ext cx="288031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1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kern="0" smtClean="0"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200" b="1" i="1" kern="0" smtClean="0"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ko-KR" altLang="en-US" sz="1100" kern="0" dirty="0">
                  <a:effectLst/>
                </a:endParaRPr>
              </a:p>
            </p:txBody>
          </p:sp>
        </mc:Choice>
        <mc:Fallback xmlns="">
          <p:sp>
            <p:nvSpPr>
              <p:cNvPr id="32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7" y="1484784"/>
                <a:ext cx="288031" cy="2880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>
            <a:stCxn id="28" idx="6"/>
            <a:endCxn id="32" idx="1"/>
          </p:cNvCxnSpPr>
          <p:nvPr/>
        </p:nvCxnSpPr>
        <p:spPr bwMode="auto">
          <a:xfrm>
            <a:off x="5414862" y="1628784"/>
            <a:ext cx="381275" cy="16"/>
          </a:xfrm>
          <a:prstGeom prst="straightConnector1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내용 개체 틀 2"/>
              <p:cNvSpPr txBox="1">
                <a:spLocks/>
              </p:cNvSpPr>
              <p:nvPr/>
            </p:nvSpPr>
            <p:spPr bwMode="auto">
              <a:xfrm>
                <a:off x="5796136" y="1866090"/>
                <a:ext cx="288031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1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kern="0" smtClean="0"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200" b="1" i="1" kern="0" smtClean="0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ko-KR" altLang="en-US" sz="1100" kern="0" dirty="0">
                  <a:effectLst/>
                </a:endParaRPr>
              </a:p>
            </p:txBody>
          </p:sp>
        </mc:Choice>
        <mc:Fallback xmlns="">
          <p:sp>
            <p:nvSpPr>
              <p:cNvPr id="3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1866090"/>
                <a:ext cx="288031" cy="288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/>
          <p:cNvCxnSpPr>
            <a:stCxn id="29" idx="6"/>
            <a:endCxn id="36" idx="1"/>
          </p:cNvCxnSpPr>
          <p:nvPr/>
        </p:nvCxnSpPr>
        <p:spPr bwMode="auto">
          <a:xfrm>
            <a:off x="5414862" y="2007635"/>
            <a:ext cx="381274" cy="2471"/>
          </a:xfrm>
          <a:prstGeom prst="straightConnector1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내용 개체 틀 2"/>
              <p:cNvSpPr txBox="1">
                <a:spLocks/>
              </p:cNvSpPr>
              <p:nvPr/>
            </p:nvSpPr>
            <p:spPr bwMode="auto">
              <a:xfrm>
                <a:off x="5796136" y="2420888"/>
                <a:ext cx="288031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1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kern="0" smtClean="0"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200" b="1" i="1" kern="0" smtClean="0">
                            <a:effectLst/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ko-KR" altLang="en-US" sz="1100" kern="0" dirty="0">
                  <a:effectLst/>
                </a:endParaRPr>
              </a:p>
            </p:txBody>
          </p:sp>
        </mc:Choice>
        <mc:Fallback xmlns="">
          <p:sp>
            <p:nvSpPr>
              <p:cNvPr id="40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2420888"/>
                <a:ext cx="288031" cy="2880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/>
          <p:cNvCxnSpPr>
            <a:stCxn id="30" idx="6"/>
            <a:endCxn id="40" idx="1"/>
          </p:cNvCxnSpPr>
          <p:nvPr/>
        </p:nvCxnSpPr>
        <p:spPr bwMode="auto">
          <a:xfrm>
            <a:off x="5414862" y="2564856"/>
            <a:ext cx="381274" cy="48"/>
          </a:xfrm>
          <a:prstGeom prst="straightConnector1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내용 개체 틀 2"/>
              <p:cNvSpPr txBox="1">
                <a:spLocks/>
              </p:cNvSpPr>
              <p:nvPr/>
            </p:nvSpPr>
            <p:spPr bwMode="auto">
              <a:xfrm>
                <a:off x="1619672" y="2708920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b="1" i="0" kern="0" smtClean="0">
                        <a:effectLst/>
                        <a:latin typeface="Cambria Math" panose="02040503050406030204" pitchFamily="18" charset="0"/>
                      </a:rPr>
                      <m:t>𝐀𝟏</m:t>
                    </m:r>
                    <m:r>
                      <a:rPr lang="en-US" altLang="ko-KR" sz="1050" b="1" i="0" kern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4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2708920"/>
                <a:ext cx="360040" cy="288032"/>
              </a:xfrm>
              <a:prstGeom prst="rect">
                <a:avLst/>
              </a:prstGeom>
              <a:blipFill>
                <a:blip r:embed="rId10"/>
                <a:stretch>
                  <a:fillRect l="-1695" r="-508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내용 개체 틀 2"/>
              <p:cNvSpPr txBox="1">
                <a:spLocks/>
              </p:cNvSpPr>
              <p:nvPr/>
            </p:nvSpPr>
            <p:spPr bwMode="auto">
              <a:xfrm>
                <a:off x="827584" y="2852936"/>
                <a:ext cx="187220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9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  <m:t> ⋯ 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𝟒𝟗𝟗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𝟎𝟏</m:t>
                        </m:r>
                      </m:e>
                    </m:d>
                  </m:oMath>
                </a14:m>
                <a:endParaRPr lang="ko-KR" altLang="en-US" sz="900" kern="0" dirty="0">
                  <a:effectLst/>
                </a:endParaRPr>
              </a:p>
            </p:txBody>
          </p:sp>
        </mc:Choice>
        <mc:Fallback xmlns="">
          <p:sp>
            <p:nvSpPr>
              <p:cNvPr id="4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852936"/>
                <a:ext cx="1872208" cy="2880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직사각형 45"/>
          <p:cNvSpPr/>
          <p:nvPr/>
        </p:nvSpPr>
        <p:spPr bwMode="auto">
          <a:xfrm>
            <a:off x="1331640" y="3429000"/>
            <a:ext cx="864097" cy="14401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339752" y="3429000"/>
            <a:ext cx="576064" cy="792088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/>
              <p:cNvSpPr txBox="1">
                <a:spLocks/>
              </p:cNvSpPr>
              <p:nvPr/>
            </p:nvSpPr>
            <p:spPr bwMode="auto">
              <a:xfrm>
                <a:off x="1547664" y="3356992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b="1" i="0" kern="0" smtClean="0">
                        <a:effectLst/>
                        <a:latin typeface="Cambria Math" panose="02040503050406030204" pitchFamily="18" charset="0"/>
                      </a:rPr>
                      <m:t>𝐀𝟏</m:t>
                    </m:r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4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3356992"/>
                <a:ext cx="360040" cy="2880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내용 개체 틀 2"/>
              <p:cNvSpPr txBox="1">
                <a:spLocks/>
              </p:cNvSpPr>
              <p:nvPr/>
            </p:nvSpPr>
            <p:spPr bwMode="auto">
              <a:xfrm>
                <a:off x="2462502" y="3685133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4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2502" y="3685133"/>
                <a:ext cx="360040" cy="288032"/>
              </a:xfrm>
              <a:prstGeom prst="rect">
                <a:avLst/>
              </a:prstGeom>
              <a:blipFill>
                <a:blip r:embed="rId13"/>
                <a:stretch>
                  <a:fillRect r="-678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직사각형 49"/>
          <p:cNvSpPr/>
          <p:nvPr/>
        </p:nvSpPr>
        <p:spPr bwMode="auto">
          <a:xfrm>
            <a:off x="3065731" y="3429000"/>
            <a:ext cx="570165" cy="14401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내용 개체 틀 2"/>
              <p:cNvSpPr txBox="1">
                <a:spLocks/>
              </p:cNvSpPr>
              <p:nvPr/>
            </p:nvSpPr>
            <p:spPr bwMode="auto">
              <a:xfrm>
                <a:off x="3182582" y="3378258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51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2582" y="3378258"/>
                <a:ext cx="360040" cy="2880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직사각형 51"/>
          <p:cNvSpPr/>
          <p:nvPr/>
        </p:nvSpPr>
        <p:spPr bwMode="auto">
          <a:xfrm>
            <a:off x="3707904" y="3429000"/>
            <a:ext cx="504055" cy="15257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내용 개체 틀 2"/>
              <p:cNvSpPr txBox="1">
                <a:spLocks/>
              </p:cNvSpPr>
              <p:nvPr/>
            </p:nvSpPr>
            <p:spPr bwMode="auto">
              <a:xfrm>
                <a:off x="3779912" y="3378258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5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912" y="3378258"/>
                <a:ext cx="360040" cy="2880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직사각형 53"/>
          <p:cNvSpPr/>
          <p:nvPr/>
        </p:nvSpPr>
        <p:spPr bwMode="auto">
          <a:xfrm>
            <a:off x="4273335" y="3437558"/>
            <a:ext cx="432049" cy="14401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내용 개체 틀 2"/>
              <p:cNvSpPr txBox="1">
                <a:spLocks/>
              </p:cNvSpPr>
              <p:nvPr/>
            </p:nvSpPr>
            <p:spPr bwMode="auto">
              <a:xfrm>
                <a:off x="4292179" y="3367625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b="1" i="0" kern="0" smtClean="0">
                        <a:effectLst/>
                        <a:latin typeface="Cambria Math" panose="02040503050406030204" pitchFamily="18" charset="0"/>
                      </a:rPr>
                      <m:t>𝐀𝟐</m:t>
                    </m:r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5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2179" y="3367625"/>
                <a:ext cx="360040" cy="2880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직사각형 57"/>
          <p:cNvSpPr/>
          <p:nvPr/>
        </p:nvSpPr>
        <p:spPr bwMode="auto">
          <a:xfrm>
            <a:off x="4838766" y="3439634"/>
            <a:ext cx="285609" cy="41078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내용 개체 틀 2"/>
              <p:cNvSpPr txBox="1">
                <a:spLocks/>
              </p:cNvSpPr>
              <p:nvPr/>
            </p:nvSpPr>
            <p:spPr bwMode="auto">
              <a:xfrm>
                <a:off x="4798657" y="3501008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5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8657" y="3501008"/>
                <a:ext cx="360040" cy="288032"/>
              </a:xfrm>
              <a:prstGeom prst="rect">
                <a:avLst/>
              </a:prstGeom>
              <a:blipFill>
                <a:blip r:embed="rId17"/>
                <a:stretch>
                  <a:fillRect r="-678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/>
          <p:cNvSpPr/>
          <p:nvPr/>
        </p:nvSpPr>
        <p:spPr bwMode="auto">
          <a:xfrm>
            <a:off x="5196495" y="3439633"/>
            <a:ext cx="322244" cy="133383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내용 개체 틀 2"/>
              <p:cNvSpPr txBox="1">
                <a:spLocks/>
              </p:cNvSpPr>
              <p:nvPr/>
            </p:nvSpPr>
            <p:spPr bwMode="auto">
              <a:xfrm>
                <a:off x="5179963" y="3388891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61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9963" y="3388891"/>
                <a:ext cx="360040" cy="2880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직사각형 61"/>
          <p:cNvSpPr/>
          <p:nvPr/>
        </p:nvSpPr>
        <p:spPr bwMode="auto">
          <a:xfrm>
            <a:off x="5601378" y="3439633"/>
            <a:ext cx="328142" cy="152574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내용 개체 틀 2"/>
              <p:cNvSpPr txBox="1">
                <a:spLocks/>
              </p:cNvSpPr>
              <p:nvPr/>
            </p:nvSpPr>
            <p:spPr bwMode="auto">
              <a:xfrm>
                <a:off x="5580112" y="3388891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1050" b="1" i="1" kern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6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112" y="3388891"/>
                <a:ext cx="360040" cy="2880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직사각형 63"/>
          <p:cNvSpPr/>
          <p:nvPr/>
        </p:nvSpPr>
        <p:spPr bwMode="auto">
          <a:xfrm>
            <a:off x="6073534" y="3448191"/>
            <a:ext cx="288033" cy="144016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내용 개체 틀 2"/>
              <p:cNvSpPr txBox="1">
                <a:spLocks/>
              </p:cNvSpPr>
              <p:nvPr/>
            </p:nvSpPr>
            <p:spPr bwMode="auto">
              <a:xfrm>
                <a:off x="6012160" y="3378258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b="1" i="0" kern="0" smtClean="0">
                        <a:effectLst/>
                        <a:latin typeface="Cambria Math" panose="02040503050406030204" pitchFamily="18" charset="0"/>
                      </a:rPr>
                      <m:t>𝐀𝟑</m:t>
                    </m:r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6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2160" y="3378258"/>
                <a:ext cx="360040" cy="2880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내용 개체 틀 2"/>
              <p:cNvSpPr txBox="1">
                <a:spLocks/>
              </p:cNvSpPr>
              <p:nvPr/>
            </p:nvSpPr>
            <p:spPr bwMode="auto">
              <a:xfrm>
                <a:off x="6156176" y="2708920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b="1" i="0" kern="0" smtClean="0">
                        <a:effectLst/>
                        <a:latin typeface="Cambria Math" panose="02040503050406030204" pitchFamily="18" charset="0"/>
                      </a:rPr>
                      <m:t>𝐀𝟑</m:t>
                    </m:r>
                    <m:r>
                      <a:rPr lang="en-US" altLang="ko-KR" sz="1050" b="1" i="0" kern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6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176" y="2708920"/>
                <a:ext cx="360040" cy="288032"/>
              </a:xfrm>
              <a:prstGeom prst="rect">
                <a:avLst/>
              </a:prstGeom>
              <a:blipFill>
                <a:blip r:embed="rId21"/>
                <a:stretch>
                  <a:fillRect l="-1695" r="-508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내용 개체 틀 2"/>
              <p:cNvSpPr txBox="1">
                <a:spLocks/>
              </p:cNvSpPr>
              <p:nvPr/>
            </p:nvSpPr>
            <p:spPr bwMode="auto">
              <a:xfrm>
                <a:off x="6012160" y="2852936"/>
                <a:ext cx="93610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9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000" i="1" ker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i="1" kern="0"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000" i="1" kern="0">
                                <a:effectLst/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000" i="1" ker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1" i="1" kern="0" smtClean="0">
                                <a:effectLst/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1000" i="1" kern="0"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000" b="1" i="1" kern="0" smtClean="0"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 </m:t>
                        </m:r>
                        <m:sSub>
                          <m:sSubPr>
                            <m:ctrlPr>
                              <a:rPr lang="en-US" altLang="ko-KR" sz="1000" i="1" ker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i="1" kern="0"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000" b="1" i="1" kern="0" smtClean="0">
                                <a:effectLst/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900" kern="0" dirty="0">
                  <a:effectLst/>
                </a:endParaRPr>
              </a:p>
            </p:txBody>
          </p:sp>
        </mc:Choice>
        <mc:Fallback xmlns="">
          <p:sp>
            <p:nvSpPr>
              <p:cNvPr id="6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2160" y="2852936"/>
                <a:ext cx="936104" cy="2880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내용 개체 틀 2"/>
              <p:cNvSpPr txBox="1">
                <a:spLocks/>
              </p:cNvSpPr>
              <p:nvPr/>
            </p:nvSpPr>
            <p:spPr bwMode="auto">
              <a:xfrm>
                <a:off x="7668344" y="1268760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b="1" i="0" kern="0" smtClean="0">
                        <a:effectLst/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US" altLang="ko-KR" sz="1050" b="1" i="0" kern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ko-KR" altLang="en-US" sz="1000" kern="0" dirty="0">
                  <a:effectLst/>
                </a:endParaRPr>
              </a:p>
            </p:txBody>
          </p:sp>
        </mc:Choice>
        <mc:Fallback xmlns="">
          <p:sp>
            <p:nvSpPr>
              <p:cNvPr id="6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8344" y="1268760"/>
                <a:ext cx="360040" cy="2880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내용 개체 틀 2"/>
              <p:cNvSpPr txBox="1">
                <a:spLocks/>
              </p:cNvSpPr>
              <p:nvPr/>
            </p:nvSpPr>
            <p:spPr bwMode="auto">
              <a:xfrm>
                <a:off x="6876256" y="1412776"/>
                <a:ext cx="187220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9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  <m:t> ⋯ 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𝟗𝟗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0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𝟎𝟏</m:t>
                        </m:r>
                      </m:e>
                    </m:d>
                  </m:oMath>
                </a14:m>
                <a:endParaRPr lang="ko-KR" altLang="en-US" sz="900" kern="0" dirty="0">
                  <a:effectLst/>
                </a:endParaRPr>
              </a:p>
            </p:txBody>
          </p:sp>
        </mc:Choice>
        <mc:Fallback xmlns="">
          <p:sp>
            <p:nvSpPr>
              <p:cNvPr id="6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6256" y="1412776"/>
                <a:ext cx="1872208" cy="2880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056276" y="4149080"/>
                <a:ext cx="15841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sz="11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6" y="4149080"/>
                <a:ext cx="1584176" cy="430887"/>
              </a:xfrm>
              <a:prstGeom prst="rect">
                <a:avLst/>
              </a:prstGeom>
              <a:blipFill>
                <a:blip r:embed="rId25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041659" y="4825960"/>
                <a:ext cx="1584176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sz="11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100" b="1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ko-KR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d>
                      <m:dPr>
                        <m:ctrlPr>
                          <a:rPr lang="en-US" altLang="ko-K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1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ko-K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𝑳𝒐𝒔𝒔</m:t>
                        </m:r>
                        <m:r>
                          <a:rPr lang="en-US" altLang="ko-K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659" y="4825960"/>
                <a:ext cx="1584176" cy="459741"/>
              </a:xfrm>
              <a:prstGeom prst="rect">
                <a:avLst/>
              </a:prstGeom>
              <a:blipFill>
                <a:blip r:embed="rId2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054790" y="5445224"/>
                <a:ext cx="1584176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sz="11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1" i="1" kern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100" b="1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ko-KR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𝑳𝒐𝒔𝒔</m:t>
                    </m:r>
                    <m:r>
                      <a:rPr lang="en-US" altLang="ko-KR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790" y="5445224"/>
                <a:ext cx="1584176" cy="459741"/>
              </a:xfrm>
              <a:prstGeom prst="rect">
                <a:avLst/>
              </a:prstGeom>
              <a:blipFill>
                <a:blip r:embed="rId2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419872" y="4149080"/>
                <a:ext cx="1994990" cy="51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sz="1100" b="1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  <m: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ko-KR" sz="11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11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ko-KR" sz="11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1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1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ko-KR" sz="11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149080"/>
                <a:ext cx="1994990" cy="51962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527764" y="4827743"/>
                <a:ext cx="1584176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sz="1100" b="1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1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ko-KR" sz="1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1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d>
                      <m:dPr>
                        <m:ctrlPr>
                          <a:rPr lang="en-US" altLang="ko-KR" sz="1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ko-KR" sz="11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ko-KR" sz="1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𝑳𝒐𝒔𝒔</m:t>
                        </m:r>
                        <m:r>
                          <a:rPr lang="en-US" altLang="ko-KR" sz="1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endParaRPr lang="ko-KR" altLang="en-US" sz="1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764" y="4827743"/>
                <a:ext cx="1584176" cy="459741"/>
              </a:xfrm>
              <a:prstGeom prst="rect">
                <a:avLst/>
              </a:prstGeom>
              <a:blipFill>
                <a:blip r:embed="rId29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540895" y="5447007"/>
                <a:ext cx="1584176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sz="1100" b="1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100" i="1" ker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100" b="1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ko-KR" sz="1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1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1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𝑳𝒐𝒔𝒔</m:t>
                    </m:r>
                    <m:r>
                      <a:rPr lang="en-US" altLang="ko-KR" sz="1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ko-KR" altLang="en-US" sz="1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895" y="5447007"/>
                <a:ext cx="1584176" cy="459741"/>
              </a:xfrm>
              <a:prstGeom prst="rect">
                <a:avLst/>
              </a:prstGeom>
              <a:blipFill>
                <a:blip r:embed="rId30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자유형 75"/>
          <p:cNvSpPr/>
          <p:nvPr/>
        </p:nvSpPr>
        <p:spPr bwMode="auto">
          <a:xfrm>
            <a:off x="871870" y="1251445"/>
            <a:ext cx="7656272" cy="4766596"/>
          </a:xfrm>
          <a:custGeom>
            <a:avLst/>
            <a:gdLst>
              <a:gd name="connsiteX0" fmla="*/ 0 w 7554352"/>
              <a:gd name="connsiteY0" fmla="*/ 1977656 h 4517777"/>
              <a:gd name="connsiteX1" fmla="*/ 606056 w 7554352"/>
              <a:gd name="connsiteY1" fmla="*/ 1977656 h 4517777"/>
              <a:gd name="connsiteX2" fmla="*/ 1924493 w 7554352"/>
              <a:gd name="connsiteY2" fmla="*/ 1977656 h 4517777"/>
              <a:gd name="connsiteX3" fmla="*/ 2870790 w 7554352"/>
              <a:gd name="connsiteY3" fmla="*/ 2020186 h 4517777"/>
              <a:gd name="connsiteX4" fmla="*/ 4253023 w 7554352"/>
              <a:gd name="connsiteY4" fmla="*/ 2030819 h 4517777"/>
              <a:gd name="connsiteX5" fmla="*/ 5135525 w 7554352"/>
              <a:gd name="connsiteY5" fmla="*/ 1988289 h 4517777"/>
              <a:gd name="connsiteX6" fmla="*/ 5465135 w 7554352"/>
              <a:gd name="connsiteY6" fmla="*/ 2009554 h 4517777"/>
              <a:gd name="connsiteX7" fmla="*/ 5954232 w 7554352"/>
              <a:gd name="connsiteY7" fmla="*/ 1158949 h 4517777"/>
              <a:gd name="connsiteX8" fmla="*/ 6804837 w 7554352"/>
              <a:gd name="connsiteY8" fmla="*/ 0 h 4517777"/>
              <a:gd name="connsiteX9" fmla="*/ 7549116 w 7554352"/>
              <a:gd name="connsiteY9" fmla="*/ 1158949 h 4517777"/>
              <a:gd name="connsiteX10" fmla="*/ 7113181 w 7554352"/>
              <a:gd name="connsiteY10" fmla="*/ 2690037 h 4517777"/>
              <a:gd name="connsiteX11" fmla="*/ 6666614 w 7554352"/>
              <a:gd name="connsiteY11" fmla="*/ 3030279 h 4517777"/>
              <a:gd name="connsiteX12" fmla="*/ 5316279 w 7554352"/>
              <a:gd name="connsiteY12" fmla="*/ 2945219 h 4517777"/>
              <a:gd name="connsiteX13" fmla="*/ 4901609 w 7554352"/>
              <a:gd name="connsiteY13" fmla="*/ 3880884 h 4517777"/>
              <a:gd name="connsiteX14" fmla="*/ 4657060 w 7554352"/>
              <a:gd name="connsiteY14" fmla="*/ 4433777 h 4517777"/>
              <a:gd name="connsiteX15" fmla="*/ 4029739 w 7554352"/>
              <a:gd name="connsiteY15" fmla="*/ 3934047 h 4517777"/>
              <a:gd name="connsiteX16" fmla="*/ 3859618 w 7554352"/>
              <a:gd name="connsiteY16" fmla="*/ 3242930 h 4517777"/>
              <a:gd name="connsiteX17" fmla="*/ 3125972 w 7554352"/>
              <a:gd name="connsiteY17" fmla="*/ 2849526 h 4517777"/>
              <a:gd name="connsiteX18" fmla="*/ 2413590 w 7554352"/>
              <a:gd name="connsiteY18" fmla="*/ 3444949 h 4517777"/>
              <a:gd name="connsiteX19" fmla="*/ 2190307 w 7554352"/>
              <a:gd name="connsiteY19" fmla="*/ 4338084 h 4517777"/>
              <a:gd name="connsiteX20" fmla="*/ 1807535 w 7554352"/>
              <a:gd name="connsiteY20" fmla="*/ 4508205 h 4517777"/>
              <a:gd name="connsiteX21" fmla="*/ 967563 w 7554352"/>
              <a:gd name="connsiteY21" fmla="*/ 4497572 h 4517777"/>
              <a:gd name="connsiteX22" fmla="*/ 967563 w 7554352"/>
              <a:gd name="connsiteY22" fmla="*/ 4497572 h 4517777"/>
              <a:gd name="connsiteX0" fmla="*/ 0 w 7554352"/>
              <a:gd name="connsiteY0" fmla="*/ 1977656 h 4517777"/>
              <a:gd name="connsiteX1" fmla="*/ 606056 w 7554352"/>
              <a:gd name="connsiteY1" fmla="*/ 1977656 h 4517777"/>
              <a:gd name="connsiteX2" fmla="*/ 1924493 w 7554352"/>
              <a:gd name="connsiteY2" fmla="*/ 1977656 h 4517777"/>
              <a:gd name="connsiteX3" fmla="*/ 2870790 w 7554352"/>
              <a:gd name="connsiteY3" fmla="*/ 2020186 h 4517777"/>
              <a:gd name="connsiteX4" fmla="*/ 4253023 w 7554352"/>
              <a:gd name="connsiteY4" fmla="*/ 2030819 h 4517777"/>
              <a:gd name="connsiteX5" fmla="*/ 5135525 w 7554352"/>
              <a:gd name="connsiteY5" fmla="*/ 1988289 h 4517777"/>
              <a:gd name="connsiteX6" fmla="*/ 5699051 w 7554352"/>
              <a:gd name="connsiteY6" fmla="*/ 1775637 h 4517777"/>
              <a:gd name="connsiteX7" fmla="*/ 5954232 w 7554352"/>
              <a:gd name="connsiteY7" fmla="*/ 1158949 h 4517777"/>
              <a:gd name="connsiteX8" fmla="*/ 6804837 w 7554352"/>
              <a:gd name="connsiteY8" fmla="*/ 0 h 4517777"/>
              <a:gd name="connsiteX9" fmla="*/ 7549116 w 7554352"/>
              <a:gd name="connsiteY9" fmla="*/ 1158949 h 4517777"/>
              <a:gd name="connsiteX10" fmla="*/ 7113181 w 7554352"/>
              <a:gd name="connsiteY10" fmla="*/ 2690037 h 4517777"/>
              <a:gd name="connsiteX11" fmla="*/ 6666614 w 7554352"/>
              <a:gd name="connsiteY11" fmla="*/ 3030279 h 4517777"/>
              <a:gd name="connsiteX12" fmla="*/ 5316279 w 7554352"/>
              <a:gd name="connsiteY12" fmla="*/ 2945219 h 4517777"/>
              <a:gd name="connsiteX13" fmla="*/ 4901609 w 7554352"/>
              <a:gd name="connsiteY13" fmla="*/ 3880884 h 4517777"/>
              <a:gd name="connsiteX14" fmla="*/ 4657060 w 7554352"/>
              <a:gd name="connsiteY14" fmla="*/ 4433777 h 4517777"/>
              <a:gd name="connsiteX15" fmla="*/ 4029739 w 7554352"/>
              <a:gd name="connsiteY15" fmla="*/ 3934047 h 4517777"/>
              <a:gd name="connsiteX16" fmla="*/ 3859618 w 7554352"/>
              <a:gd name="connsiteY16" fmla="*/ 3242930 h 4517777"/>
              <a:gd name="connsiteX17" fmla="*/ 3125972 w 7554352"/>
              <a:gd name="connsiteY17" fmla="*/ 2849526 h 4517777"/>
              <a:gd name="connsiteX18" fmla="*/ 2413590 w 7554352"/>
              <a:gd name="connsiteY18" fmla="*/ 3444949 h 4517777"/>
              <a:gd name="connsiteX19" fmla="*/ 2190307 w 7554352"/>
              <a:gd name="connsiteY19" fmla="*/ 4338084 h 4517777"/>
              <a:gd name="connsiteX20" fmla="*/ 1807535 w 7554352"/>
              <a:gd name="connsiteY20" fmla="*/ 4508205 h 4517777"/>
              <a:gd name="connsiteX21" fmla="*/ 967563 w 7554352"/>
              <a:gd name="connsiteY21" fmla="*/ 4497572 h 4517777"/>
              <a:gd name="connsiteX22" fmla="*/ 967563 w 7554352"/>
              <a:gd name="connsiteY22" fmla="*/ 4497572 h 4517777"/>
              <a:gd name="connsiteX0" fmla="*/ 0 w 7554352"/>
              <a:gd name="connsiteY0" fmla="*/ 1977656 h 4517777"/>
              <a:gd name="connsiteX1" fmla="*/ 606056 w 7554352"/>
              <a:gd name="connsiteY1" fmla="*/ 1977656 h 4517777"/>
              <a:gd name="connsiteX2" fmla="*/ 1924493 w 7554352"/>
              <a:gd name="connsiteY2" fmla="*/ 1977656 h 4517777"/>
              <a:gd name="connsiteX3" fmla="*/ 2870790 w 7554352"/>
              <a:gd name="connsiteY3" fmla="*/ 2020186 h 4517777"/>
              <a:gd name="connsiteX4" fmla="*/ 4253023 w 7554352"/>
              <a:gd name="connsiteY4" fmla="*/ 2030819 h 4517777"/>
              <a:gd name="connsiteX5" fmla="*/ 4965405 w 7554352"/>
              <a:gd name="connsiteY5" fmla="*/ 2009554 h 4517777"/>
              <a:gd name="connsiteX6" fmla="*/ 5699051 w 7554352"/>
              <a:gd name="connsiteY6" fmla="*/ 1775637 h 4517777"/>
              <a:gd name="connsiteX7" fmla="*/ 5954232 w 7554352"/>
              <a:gd name="connsiteY7" fmla="*/ 1158949 h 4517777"/>
              <a:gd name="connsiteX8" fmla="*/ 6804837 w 7554352"/>
              <a:gd name="connsiteY8" fmla="*/ 0 h 4517777"/>
              <a:gd name="connsiteX9" fmla="*/ 7549116 w 7554352"/>
              <a:gd name="connsiteY9" fmla="*/ 1158949 h 4517777"/>
              <a:gd name="connsiteX10" fmla="*/ 7113181 w 7554352"/>
              <a:gd name="connsiteY10" fmla="*/ 2690037 h 4517777"/>
              <a:gd name="connsiteX11" fmla="*/ 6666614 w 7554352"/>
              <a:gd name="connsiteY11" fmla="*/ 3030279 h 4517777"/>
              <a:gd name="connsiteX12" fmla="*/ 5316279 w 7554352"/>
              <a:gd name="connsiteY12" fmla="*/ 2945219 h 4517777"/>
              <a:gd name="connsiteX13" fmla="*/ 4901609 w 7554352"/>
              <a:gd name="connsiteY13" fmla="*/ 3880884 h 4517777"/>
              <a:gd name="connsiteX14" fmla="*/ 4657060 w 7554352"/>
              <a:gd name="connsiteY14" fmla="*/ 4433777 h 4517777"/>
              <a:gd name="connsiteX15" fmla="*/ 4029739 w 7554352"/>
              <a:gd name="connsiteY15" fmla="*/ 3934047 h 4517777"/>
              <a:gd name="connsiteX16" fmla="*/ 3859618 w 7554352"/>
              <a:gd name="connsiteY16" fmla="*/ 3242930 h 4517777"/>
              <a:gd name="connsiteX17" fmla="*/ 3125972 w 7554352"/>
              <a:gd name="connsiteY17" fmla="*/ 2849526 h 4517777"/>
              <a:gd name="connsiteX18" fmla="*/ 2413590 w 7554352"/>
              <a:gd name="connsiteY18" fmla="*/ 3444949 h 4517777"/>
              <a:gd name="connsiteX19" fmla="*/ 2190307 w 7554352"/>
              <a:gd name="connsiteY19" fmla="*/ 4338084 h 4517777"/>
              <a:gd name="connsiteX20" fmla="*/ 1807535 w 7554352"/>
              <a:gd name="connsiteY20" fmla="*/ 4508205 h 4517777"/>
              <a:gd name="connsiteX21" fmla="*/ 967563 w 7554352"/>
              <a:gd name="connsiteY21" fmla="*/ 4497572 h 4517777"/>
              <a:gd name="connsiteX22" fmla="*/ 967563 w 7554352"/>
              <a:gd name="connsiteY22" fmla="*/ 4497572 h 4517777"/>
              <a:gd name="connsiteX0" fmla="*/ 0 w 7554352"/>
              <a:gd name="connsiteY0" fmla="*/ 2000108 h 4540229"/>
              <a:gd name="connsiteX1" fmla="*/ 606056 w 7554352"/>
              <a:gd name="connsiteY1" fmla="*/ 2000108 h 4540229"/>
              <a:gd name="connsiteX2" fmla="*/ 1924493 w 7554352"/>
              <a:gd name="connsiteY2" fmla="*/ 2000108 h 4540229"/>
              <a:gd name="connsiteX3" fmla="*/ 2870790 w 7554352"/>
              <a:gd name="connsiteY3" fmla="*/ 2042638 h 4540229"/>
              <a:gd name="connsiteX4" fmla="*/ 4253023 w 7554352"/>
              <a:gd name="connsiteY4" fmla="*/ 2053271 h 4540229"/>
              <a:gd name="connsiteX5" fmla="*/ 4965405 w 7554352"/>
              <a:gd name="connsiteY5" fmla="*/ 2032006 h 4540229"/>
              <a:gd name="connsiteX6" fmla="*/ 5699051 w 7554352"/>
              <a:gd name="connsiteY6" fmla="*/ 1798089 h 4540229"/>
              <a:gd name="connsiteX7" fmla="*/ 6177516 w 7554352"/>
              <a:gd name="connsiteY7" fmla="*/ 522182 h 4540229"/>
              <a:gd name="connsiteX8" fmla="*/ 6804837 w 7554352"/>
              <a:gd name="connsiteY8" fmla="*/ 22452 h 4540229"/>
              <a:gd name="connsiteX9" fmla="*/ 7549116 w 7554352"/>
              <a:gd name="connsiteY9" fmla="*/ 1181401 h 4540229"/>
              <a:gd name="connsiteX10" fmla="*/ 7113181 w 7554352"/>
              <a:gd name="connsiteY10" fmla="*/ 2712489 h 4540229"/>
              <a:gd name="connsiteX11" fmla="*/ 6666614 w 7554352"/>
              <a:gd name="connsiteY11" fmla="*/ 3052731 h 4540229"/>
              <a:gd name="connsiteX12" fmla="*/ 5316279 w 7554352"/>
              <a:gd name="connsiteY12" fmla="*/ 2967671 h 4540229"/>
              <a:gd name="connsiteX13" fmla="*/ 4901609 w 7554352"/>
              <a:gd name="connsiteY13" fmla="*/ 3903336 h 4540229"/>
              <a:gd name="connsiteX14" fmla="*/ 4657060 w 7554352"/>
              <a:gd name="connsiteY14" fmla="*/ 4456229 h 4540229"/>
              <a:gd name="connsiteX15" fmla="*/ 4029739 w 7554352"/>
              <a:gd name="connsiteY15" fmla="*/ 3956499 h 4540229"/>
              <a:gd name="connsiteX16" fmla="*/ 3859618 w 7554352"/>
              <a:gd name="connsiteY16" fmla="*/ 3265382 h 4540229"/>
              <a:gd name="connsiteX17" fmla="*/ 3125972 w 7554352"/>
              <a:gd name="connsiteY17" fmla="*/ 2871978 h 4540229"/>
              <a:gd name="connsiteX18" fmla="*/ 2413590 w 7554352"/>
              <a:gd name="connsiteY18" fmla="*/ 3467401 h 4540229"/>
              <a:gd name="connsiteX19" fmla="*/ 2190307 w 7554352"/>
              <a:gd name="connsiteY19" fmla="*/ 4360536 h 4540229"/>
              <a:gd name="connsiteX20" fmla="*/ 1807535 w 7554352"/>
              <a:gd name="connsiteY20" fmla="*/ 4530657 h 4540229"/>
              <a:gd name="connsiteX21" fmla="*/ 967563 w 7554352"/>
              <a:gd name="connsiteY21" fmla="*/ 4520024 h 4540229"/>
              <a:gd name="connsiteX22" fmla="*/ 967563 w 7554352"/>
              <a:gd name="connsiteY22" fmla="*/ 4520024 h 4540229"/>
              <a:gd name="connsiteX0" fmla="*/ 0 w 7554352"/>
              <a:gd name="connsiteY0" fmla="*/ 1999245 h 4539366"/>
              <a:gd name="connsiteX1" fmla="*/ 606056 w 7554352"/>
              <a:gd name="connsiteY1" fmla="*/ 1999245 h 4539366"/>
              <a:gd name="connsiteX2" fmla="*/ 1924493 w 7554352"/>
              <a:gd name="connsiteY2" fmla="*/ 1999245 h 4539366"/>
              <a:gd name="connsiteX3" fmla="*/ 2870790 w 7554352"/>
              <a:gd name="connsiteY3" fmla="*/ 2041775 h 4539366"/>
              <a:gd name="connsiteX4" fmla="*/ 4253023 w 7554352"/>
              <a:gd name="connsiteY4" fmla="*/ 2052408 h 4539366"/>
              <a:gd name="connsiteX5" fmla="*/ 4965405 w 7554352"/>
              <a:gd name="connsiteY5" fmla="*/ 2031143 h 4539366"/>
              <a:gd name="connsiteX6" fmla="*/ 5624623 w 7554352"/>
              <a:gd name="connsiteY6" fmla="*/ 1690900 h 4539366"/>
              <a:gd name="connsiteX7" fmla="*/ 6177516 w 7554352"/>
              <a:gd name="connsiteY7" fmla="*/ 521319 h 4539366"/>
              <a:gd name="connsiteX8" fmla="*/ 6804837 w 7554352"/>
              <a:gd name="connsiteY8" fmla="*/ 21589 h 4539366"/>
              <a:gd name="connsiteX9" fmla="*/ 7549116 w 7554352"/>
              <a:gd name="connsiteY9" fmla="*/ 1180538 h 4539366"/>
              <a:gd name="connsiteX10" fmla="*/ 7113181 w 7554352"/>
              <a:gd name="connsiteY10" fmla="*/ 2711626 h 4539366"/>
              <a:gd name="connsiteX11" fmla="*/ 6666614 w 7554352"/>
              <a:gd name="connsiteY11" fmla="*/ 3051868 h 4539366"/>
              <a:gd name="connsiteX12" fmla="*/ 5316279 w 7554352"/>
              <a:gd name="connsiteY12" fmla="*/ 2966808 h 4539366"/>
              <a:gd name="connsiteX13" fmla="*/ 4901609 w 7554352"/>
              <a:gd name="connsiteY13" fmla="*/ 3902473 h 4539366"/>
              <a:gd name="connsiteX14" fmla="*/ 4657060 w 7554352"/>
              <a:gd name="connsiteY14" fmla="*/ 4455366 h 4539366"/>
              <a:gd name="connsiteX15" fmla="*/ 4029739 w 7554352"/>
              <a:gd name="connsiteY15" fmla="*/ 3955636 h 4539366"/>
              <a:gd name="connsiteX16" fmla="*/ 3859618 w 7554352"/>
              <a:gd name="connsiteY16" fmla="*/ 3264519 h 4539366"/>
              <a:gd name="connsiteX17" fmla="*/ 3125972 w 7554352"/>
              <a:gd name="connsiteY17" fmla="*/ 2871115 h 4539366"/>
              <a:gd name="connsiteX18" fmla="*/ 2413590 w 7554352"/>
              <a:gd name="connsiteY18" fmla="*/ 3466538 h 4539366"/>
              <a:gd name="connsiteX19" fmla="*/ 2190307 w 7554352"/>
              <a:gd name="connsiteY19" fmla="*/ 4359673 h 4539366"/>
              <a:gd name="connsiteX20" fmla="*/ 1807535 w 7554352"/>
              <a:gd name="connsiteY20" fmla="*/ 4529794 h 4539366"/>
              <a:gd name="connsiteX21" fmla="*/ 967563 w 7554352"/>
              <a:gd name="connsiteY21" fmla="*/ 4519161 h 4539366"/>
              <a:gd name="connsiteX22" fmla="*/ 967563 w 7554352"/>
              <a:gd name="connsiteY22" fmla="*/ 4519161 h 4539366"/>
              <a:gd name="connsiteX0" fmla="*/ 0 w 7550452"/>
              <a:gd name="connsiteY0" fmla="*/ 2236823 h 4776944"/>
              <a:gd name="connsiteX1" fmla="*/ 606056 w 7550452"/>
              <a:gd name="connsiteY1" fmla="*/ 2236823 h 4776944"/>
              <a:gd name="connsiteX2" fmla="*/ 1924493 w 7550452"/>
              <a:gd name="connsiteY2" fmla="*/ 2236823 h 4776944"/>
              <a:gd name="connsiteX3" fmla="*/ 2870790 w 7550452"/>
              <a:gd name="connsiteY3" fmla="*/ 2279353 h 4776944"/>
              <a:gd name="connsiteX4" fmla="*/ 4253023 w 7550452"/>
              <a:gd name="connsiteY4" fmla="*/ 2289986 h 4776944"/>
              <a:gd name="connsiteX5" fmla="*/ 4965405 w 7550452"/>
              <a:gd name="connsiteY5" fmla="*/ 2268721 h 4776944"/>
              <a:gd name="connsiteX6" fmla="*/ 5624623 w 7550452"/>
              <a:gd name="connsiteY6" fmla="*/ 1928478 h 4776944"/>
              <a:gd name="connsiteX7" fmla="*/ 6177516 w 7550452"/>
              <a:gd name="connsiteY7" fmla="*/ 758897 h 4776944"/>
              <a:gd name="connsiteX8" fmla="*/ 7208874 w 7550452"/>
              <a:gd name="connsiteY8" fmla="*/ 14618 h 4776944"/>
              <a:gd name="connsiteX9" fmla="*/ 7549116 w 7550452"/>
              <a:gd name="connsiteY9" fmla="*/ 1418116 h 4776944"/>
              <a:gd name="connsiteX10" fmla="*/ 7113181 w 7550452"/>
              <a:gd name="connsiteY10" fmla="*/ 2949204 h 4776944"/>
              <a:gd name="connsiteX11" fmla="*/ 6666614 w 7550452"/>
              <a:gd name="connsiteY11" fmla="*/ 3289446 h 4776944"/>
              <a:gd name="connsiteX12" fmla="*/ 5316279 w 7550452"/>
              <a:gd name="connsiteY12" fmla="*/ 3204386 h 4776944"/>
              <a:gd name="connsiteX13" fmla="*/ 4901609 w 7550452"/>
              <a:gd name="connsiteY13" fmla="*/ 4140051 h 4776944"/>
              <a:gd name="connsiteX14" fmla="*/ 4657060 w 7550452"/>
              <a:gd name="connsiteY14" fmla="*/ 4692944 h 4776944"/>
              <a:gd name="connsiteX15" fmla="*/ 4029739 w 7550452"/>
              <a:gd name="connsiteY15" fmla="*/ 4193214 h 4776944"/>
              <a:gd name="connsiteX16" fmla="*/ 3859618 w 7550452"/>
              <a:gd name="connsiteY16" fmla="*/ 3502097 h 4776944"/>
              <a:gd name="connsiteX17" fmla="*/ 3125972 w 7550452"/>
              <a:gd name="connsiteY17" fmla="*/ 3108693 h 4776944"/>
              <a:gd name="connsiteX18" fmla="*/ 2413590 w 7550452"/>
              <a:gd name="connsiteY18" fmla="*/ 3704116 h 4776944"/>
              <a:gd name="connsiteX19" fmla="*/ 2190307 w 7550452"/>
              <a:gd name="connsiteY19" fmla="*/ 4597251 h 4776944"/>
              <a:gd name="connsiteX20" fmla="*/ 1807535 w 7550452"/>
              <a:gd name="connsiteY20" fmla="*/ 4767372 h 4776944"/>
              <a:gd name="connsiteX21" fmla="*/ 967563 w 7550452"/>
              <a:gd name="connsiteY21" fmla="*/ 4756739 h 4776944"/>
              <a:gd name="connsiteX22" fmla="*/ 967563 w 7550452"/>
              <a:gd name="connsiteY22" fmla="*/ 4756739 h 4776944"/>
              <a:gd name="connsiteX0" fmla="*/ 0 w 7656272"/>
              <a:gd name="connsiteY0" fmla="*/ 2236035 h 4776156"/>
              <a:gd name="connsiteX1" fmla="*/ 606056 w 7656272"/>
              <a:gd name="connsiteY1" fmla="*/ 2236035 h 4776156"/>
              <a:gd name="connsiteX2" fmla="*/ 1924493 w 7656272"/>
              <a:gd name="connsiteY2" fmla="*/ 2236035 h 4776156"/>
              <a:gd name="connsiteX3" fmla="*/ 2870790 w 7656272"/>
              <a:gd name="connsiteY3" fmla="*/ 2278565 h 4776156"/>
              <a:gd name="connsiteX4" fmla="*/ 4253023 w 7656272"/>
              <a:gd name="connsiteY4" fmla="*/ 2289198 h 4776156"/>
              <a:gd name="connsiteX5" fmla="*/ 4965405 w 7656272"/>
              <a:gd name="connsiteY5" fmla="*/ 2267933 h 4776156"/>
              <a:gd name="connsiteX6" fmla="*/ 5624623 w 7656272"/>
              <a:gd name="connsiteY6" fmla="*/ 1927690 h 4776156"/>
              <a:gd name="connsiteX7" fmla="*/ 6177516 w 7656272"/>
              <a:gd name="connsiteY7" fmla="*/ 758109 h 4776156"/>
              <a:gd name="connsiteX8" fmla="*/ 7208874 w 7656272"/>
              <a:gd name="connsiteY8" fmla="*/ 13830 h 4776156"/>
              <a:gd name="connsiteX9" fmla="*/ 7655442 w 7656272"/>
              <a:gd name="connsiteY9" fmla="*/ 1396063 h 4776156"/>
              <a:gd name="connsiteX10" fmla="*/ 7113181 w 7656272"/>
              <a:gd name="connsiteY10" fmla="*/ 2948416 h 4776156"/>
              <a:gd name="connsiteX11" fmla="*/ 6666614 w 7656272"/>
              <a:gd name="connsiteY11" fmla="*/ 3288658 h 4776156"/>
              <a:gd name="connsiteX12" fmla="*/ 5316279 w 7656272"/>
              <a:gd name="connsiteY12" fmla="*/ 3203598 h 4776156"/>
              <a:gd name="connsiteX13" fmla="*/ 4901609 w 7656272"/>
              <a:gd name="connsiteY13" fmla="*/ 4139263 h 4776156"/>
              <a:gd name="connsiteX14" fmla="*/ 4657060 w 7656272"/>
              <a:gd name="connsiteY14" fmla="*/ 4692156 h 4776156"/>
              <a:gd name="connsiteX15" fmla="*/ 4029739 w 7656272"/>
              <a:gd name="connsiteY15" fmla="*/ 4192426 h 4776156"/>
              <a:gd name="connsiteX16" fmla="*/ 3859618 w 7656272"/>
              <a:gd name="connsiteY16" fmla="*/ 3501309 h 4776156"/>
              <a:gd name="connsiteX17" fmla="*/ 3125972 w 7656272"/>
              <a:gd name="connsiteY17" fmla="*/ 3107905 h 4776156"/>
              <a:gd name="connsiteX18" fmla="*/ 2413590 w 7656272"/>
              <a:gd name="connsiteY18" fmla="*/ 3703328 h 4776156"/>
              <a:gd name="connsiteX19" fmla="*/ 2190307 w 7656272"/>
              <a:gd name="connsiteY19" fmla="*/ 4596463 h 4776156"/>
              <a:gd name="connsiteX20" fmla="*/ 1807535 w 7656272"/>
              <a:gd name="connsiteY20" fmla="*/ 4766584 h 4776156"/>
              <a:gd name="connsiteX21" fmla="*/ 967563 w 7656272"/>
              <a:gd name="connsiteY21" fmla="*/ 4755951 h 4776156"/>
              <a:gd name="connsiteX22" fmla="*/ 967563 w 7656272"/>
              <a:gd name="connsiteY22" fmla="*/ 4755951 h 4776156"/>
              <a:gd name="connsiteX0" fmla="*/ 0 w 7656272"/>
              <a:gd name="connsiteY0" fmla="*/ 2236035 h 4776156"/>
              <a:gd name="connsiteX1" fmla="*/ 606056 w 7656272"/>
              <a:gd name="connsiteY1" fmla="*/ 2236035 h 4776156"/>
              <a:gd name="connsiteX2" fmla="*/ 1924493 w 7656272"/>
              <a:gd name="connsiteY2" fmla="*/ 2236035 h 4776156"/>
              <a:gd name="connsiteX3" fmla="*/ 2870790 w 7656272"/>
              <a:gd name="connsiteY3" fmla="*/ 2278565 h 4776156"/>
              <a:gd name="connsiteX4" fmla="*/ 4253023 w 7656272"/>
              <a:gd name="connsiteY4" fmla="*/ 2289198 h 4776156"/>
              <a:gd name="connsiteX5" fmla="*/ 4965405 w 7656272"/>
              <a:gd name="connsiteY5" fmla="*/ 2267933 h 4776156"/>
              <a:gd name="connsiteX6" fmla="*/ 5624623 w 7656272"/>
              <a:gd name="connsiteY6" fmla="*/ 1927690 h 4776156"/>
              <a:gd name="connsiteX7" fmla="*/ 6177516 w 7656272"/>
              <a:gd name="connsiteY7" fmla="*/ 758109 h 4776156"/>
              <a:gd name="connsiteX8" fmla="*/ 7208874 w 7656272"/>
              <a:gd name="connsiteY8" fmla="*/ 13830 h 4776156"/>
              <a:gd name="connsiteX9" fmla="*/ 7655442 w 7656272"/>
              <a:gd name="connsiteY9" fmla="*/ 1396063 h 4776156"/>
              <a:gd name="connsiteX10" fmla="*/ 7113181 w 7656272"/>
              <a:gd name="connsiteY10" fmla="*/ 2948416 h 4776156"/>
              <a:gd name="connsiteX11" fmla="*/ 6666614 w 7656272"/>
              <a:gd name="connsiteY11" fmla="*/ 3288658 h 4776156"/>
              <a:gd name="connsiteX12" fmla="*/ 5316279 w 7656272"/>
              <a:gd name="connsiteY12" fmla="*/ 3203598 h 4776156"/>
              <a:gd name="connsiteX13" fmla="*/ 5018567 w 7656272"/>
              <a:gd name="connsiteY13" fmla="*/ 4203058 h 4776156"/>
              <a:gd name="connsiteX14" fmla="*/ 4657060 w 7656272"/>
              <a:gd name="connsiteY14" fmla="*/ 4692156 h 4776156"/>
              <a:gd name="connsiteX15" fmla="*/ 4029739 w 7656272"/>
              <a:gd name="connsiteY15" fmla="*/ 4192426 h 4776156"/>
              <a:gd name="connsiteX16" fmla="*/ 3859618 w 7656272"/>
              <a:gd name="connsiteY16" fmla="*/ 3501309 h 4776156"/>
              <a:gd name="connsiteX17" fmla="*/ 3125972 w 7656272"/>
              <a:gd name="connsiteY17" fmla="*/ 3107905 h 4776156"/>
              <a:gd name="connsiteX18" fmla="*/ 2413590 w 7656272"/>
              <a:gd name="connsiteY18" fmla="*/ 3703328 h 4776156"/>
              <a:gd name="connsiteX19" fmla="*/ 2190307 w 7656272"/>
              <a:gd name="connsiteY19" fmla="*/ 4596463 h 4776156"/>
              <a:gd name="connsiteX20" fmla="*/ 1807535 w 7656272"/>
              <a:gd name="connsiteY20" fmla="*/ 4766584 h 4776156"/>
              <a:gd name="connsiteX21" fmla="*/ 967563 w 7656272"/>
              <a:gd name="connsiteY21" fmla="*/ 4755951 h 4776156"/>
              <a:gd name="connsiteX22" fmla="*/ 967563 w 7656272"/>
              <a:gd name="connsiteY22" fmla="*/ 4755951 h 4776156"/>
              <a:gd name="connsiteX0" fmla="*/ 0 w 7656272"/>
              <a:gd name="connsiteY0" fmla="*/ 2236035 h 4776156"/>
              <a:gd name="connsiteX1" fmla="*/ 606056 w 7656272"/>
              <a:gd name="connsiteY1" fmla="*/ 2236035 h 4776156"/>
              <a:gd name="connsiteX2" fmla="*/ 1924493 w 7656272"/>
              <a:gd name="connsiteY2" fmla="*/ 2236035 h 4776156"/>
              <a:gd name="connsiteX3" fmla="*/ 2870790 w 7656272"/>
              <a:gd name="connsiteY3" fmla="*/ 2278565 h 4776156"/>
              <a:gd name="connsiteX4" fmla="*/ 4253023 w 7656272"/>
              <a:gd name="connsiteY4" fmla="*/ 2289198 h 4776156"/>
              <a:gd name="connsiteX5" fmla="*/ 4965405 w 7656272"/>
              <a:gd name="connsiteY5" fmla="*/ 2267933 h 4776156"/>
              <a:gd name="connsiteX6" fmla="*/ 5624623 w 7656272"/>
              <a:gd name="connsiteY6" fmla="*/ 1927690 h 4776156"/>
              <a:gd name="connsiteX7" fmla="*/ 6177516 w 7656272"/>
              <a:gd name="connsiteY7" fmla="*/ 758109 h 4776156"/>
              <a:gd name="connsiteX8" fmla="*/ 7208874 w 7656272"/>
              <a:gd name="connsiteY8" fmla="*/ 13830 h 4776156"/>
              <a:gd name="connsiteX9" fmla="*/ 7655442 w 7656272"/>
              <a:gd name="connsiteY9" fmla="*/ 1396063 h 4776156"/>
              <a:gd name="connsiteX10" fmla="*/ 7113181 w 7656272"/>
              <a:gd name="connsiteY10" fmla="*/ 2948416 h 4776156"/>
              <a:gd name="connsiteX11" fmla="*/ 6666614 w 7656272"/>
              <a:gd name="connsiteY11" fmla="*/ 3288658 h 4776156"/>
              <a:gd name="connsiteX12" fmla="*/ 5316279 w 7656272"/>
              <a:gd name="connsiteY12" fmla="*/ 3203598 h 4776156"/>
              <a:gd name="connsiteX13" fmla="*/ 5018567 w 7656272"/>
              <a:gd name="connsiteY13" fmla="*/ 4203058 h 4776156"/>
              <a:gd name="connsiteX14" fmla="*/ 4423144 w 7656272"/>
              <a:gd name="connsiteY14" fmla="*/ 4692156 h 4776156"/>
              <a:gd name="connsiteX15" fmla="*/ 4029739 w 7656272"/>
              <a:gd name="connsiteY15" fmla="*/ 4192426 h 4776156"/>
              <a:gd name="connsiteX16" fmla="*/ 3859618 w 7656272"/>
              <a:gd name="connsiteY16" fmla="*/ 3501309 h 4776156"/>
              <a:gd name="connsiteX17" fmla="*/ 3125972 w 7656272"/>
              <a:gd name="connsiteY17" fmla="*/ 3107905 h 4776156"/>
              <a:gd name="connsiteX18" fmla="*/ 2413590 w 7656272"/>
              <a:gd name="connsiteY18" fmla="*/ 3703328 h 4776156"/>
              <a:gd name="connsiteX19" fmla="*/ 2190307 w 7656272"/>
              <a:gd name="connsiteY19" fmla="*/ 4596463 h 4776156"/>
              <a:gd name="connsiteX20" fmla="*/ 1807535 w 7656272"/>
              <a:gd name="connsiteY20" fmla="*/ 4766584 h 4776156"/>
              <a:gd name="connsiteX21" fmla="*/ 967563 w 7656272"/>
              <a:gd name="connsiteY21" fmla="*/ 4755951 h 4776156"/>
              <a:gd name="connsiteX22" fmla="*/ 967563 w 7656272"/>
              <a:gd name="connsiteY22" fmla="*/ 4755951 h 4776156"/>
              <a:gd name="connsiteX0" fmla="*/ 0 w 7656272"/>
              <a:gd name="connsiteY0" fmla="*/ 2236035 h 4776156"/>
              <a:gd name="connsiteX1" fmla="*/ 606056 w 7656272"/>
              <a:gd name="connsiteY1" fmla="*/ 2236035 h 4776156"/>
              <a:gd name="connsiteX2" fmla="*/ 1924493 w 7656272"/>
              <a:gd name="connsiteY2" fmla="*/ 2236035 h 4776156"/>
              <a:gd name="connsiteX3" fmla="*/ 2870790 w 7656272"/>
              <a:gd name="connsiteY3" fmla="*/ 2278565 h 4776156"/>
              <a:gd name="connsiteX4" fmla="*/ 4253023 w 7656272"/>
              <a:gd name="connsiteY4" fmla="*/ 2289198 h 4776156"/>
              <a:gd name="connsiteX5" fmla="*/ 4965405 w 7656272"/>
              <a:gd name="connsiteY5" fmla="*/ 2267933 h 4776156"/>
              <a:gd name="connsiteX6" fmla="*/ 5624623 w 7656272"/>
              <a:gd name="connsiteY6" fmla="*/ 1927690 h 4776156"/>
              <a:gd name="connsiteX7" fmla="*/ 6177516 w 7656272"/>
              <a:gd name="connsiteY7" fmla="*/ 758109 h 4776156"/>
              <a:gd name="connsiteX8" fmla="*/ 7208874 w 7656272"/>
              <a:gd name="connsiteY8" fmla="*/ 13830 h 4776156"/>
              <a:gd name="connsiteX9" fmla="*/ 7655442 w 7656272"/>
              <a:gd name="connsiteY9" fmla="*/ 1396063 h 4776156"/>
              <a:gd name="connsiteX10" fmla="*/ 7113181 w 7656272"/>
              <a:gd name="connsiteY10" fmla="*/ 2948416 h 4776156"/>
              <a:gd name="connsiteX11" fmla="*/ 6666614 w 7656272"/>
              <a:gd name="connsiteY11" fmla="*/ 3288658 h 4776156"/>
              <a:gd name="connsiteX12" fmla="*/ 5316279 w 7656272"/>
              <a:gd name="connsiteY12" fmla="*/ 3203598 h 4776156"/>
              <a:gd name="connsiteX13" fmla="*/ 5018567 w 7656272"/>
              <a:gd name="connsiteY13" fmla="*/ 4203058 h 4776156"/>
              <a:gd name="connsiteX14" fmla="*/ 4423144 w 7656272"/>
              <a:gd name="connsiteY14" fmla="*/ 4692156 h 4776156"/>
              <a:gd name="connsiteX15" fmla="*/ 4029739 w 7656272"/>
              <a:gd name="connsiteY15" fmla="*/ 4192426 h 4776156"/>
              <a:gd name="connsiteX16" fmla="*/ 3742660 w 7656272"/>
              <a:gd name="connsiteY16" fmla="*/ 3490676 h 4776156"/>
              <a:gd name="connsiteX17" fmla="*/ 3125972 w 7656272"/>
              <a:gd name="connsiteY17" fmla="*/ 3107905 h 4776156"/>
              <a:gd name="connsiteX18" fmla="*/ 2413590 w 7656272"/>
              <a:gd name="connsiteY18" fmla="*/ 3703328 h 4776156"/>
              <a:gd name="connsiteX19" fmla="*/ 2190307 w 7656272"/>
              <a:gd name="connsiteY19" fmla="*/ 4596463 h 4776156"/>
              <a:gd name="connsiteX20" fmla="*/ 1807535 w 7656272"/>
              <a:gd name="connsiteY20" fmla="*/ 4766584 h 4776156"/>
              <a:gd name="connsiteX21" fmla="*/ 967563 w 7656272"/>
              <a:gd name="connsiteY21" fmla="*/ 4755951 h 4776156"/>
              <a:gd name="connsiteX22" fmla="*/ 967563 w 7656272"/>
              <a:gd name="connsiteY22" fmla="*/ 4755951 h 4776156"/>
              <a:gd name="connsiteX0" fmla="*/ 0 w 7656272"/>
              <a:gd name="connsiteY0" fmla="*/ 2236035 h 4782935"/>
              <a:gd name="connsiteX1" fmla="*/ 606056 w 7656272"/>
              <a:gd name="connsiteY1" fmla="*/ 2236035 h 4782935"/>
              <a:gd name="connsiteX2" fmla="*/ 1924493 w 7656272"/>
              <a:gd name="connsiteY2" fmla="*/ 2236035 h 4782935"/>
              <a:gd name="connsiteX3" fmla="*/ 2870790 w 7656272"/>
              <a:gd name="connsiteY3" fmla="*/ 2278565 h 4782935"/>
              <a:gd name="connsiteX4" fmla="*/ 4253023 w 7656272"/>
              <a:gd name="connsiteY4" fmla="*/ 2289198 h 4782935"/>
              <a:gd name="connsiteX5" fmla="*/ 4965405 w 7656272"/>
              <a:gd name="connsiteY5" fmla="*/ 2267933 h 4782935"/>
              <a:gd name="connsiteX6" fmla="*/ 5624623 w 7656272"/>
              <a:gd name="connsiteY6" fmla="*/ 1927690 h 4782935"/>
              <a:gd name="connsiteX7" fmla="*/ 6177516 w 7656272"/>
              <a:gd name="connsiteY7" fmla="*/ 758109 h 4782935"/>
              <a:gd name="connsiteX8" fmla="*/ 7208874 w 7656272"/>
              <a:gd name="connsiteY8" fmla="*/ 13830 h 4782935"/>
              <a:gd name="connsiteX9" fmla="*/ 7655442 w 7656272"/>
              <a:gd name="connsiteY9" fmla="*/ 1396063 h 4782935"/>
              <a:gd name="connsiteX10" fmla="*/ 7113181 w 7656272"/>
              <a:gd name="connsiteY10" fmla="*/ 2948416 h 4782935"/>
              <a:gd name="connsiteX11" fmla="*/ 6666614 w 7656272"/>
              <a:gd name="connsiteY11" fmla="*/ 3288658 h 4782935"/>
              <a:gd name="connsiteX12" fmla="*/ 5316279 w 7656272"/>
              <a:gd name="connsiteY12" fmla="*/ 3203598 h 4782935"/>
              <a:gd name="connsiteX13" fmla="*/ 5018567 w 7656272"/>
              <a:gd name="connsiteY13" fmla="*/ 4203058 h 4782935"/>
              <a:gd name="connsiteX14" fmla="*/ 4423144 w 7656272"/>
              <a:gd name="connsiteY14" fmla="*/ 4692156 h 4782935"/>
              <a:gd name="connsiteX15" fmla="*/ 4029739 w 7656272"/>
              <a:gd name="connsiteY15" fmla="*/ 4192426 h 4782935"/>
              <a:gd name="connsiteX16" fmla="*/ 3742660 w 7656272"/>
              <a:gd name="connsiteY16" fmla="*/ 3490676 h 4782935"/>
              <a:gd name="connsiteX17" fmla="*/ 3125972 w 7656272"/>
              <a:gd name="connsiteY17" fmla="*/ 3107905 h 4782935"/>
              <a:gd name="connsiteX18" fmla="*/ 2413590 w 7656272"/>
              <a:gd name="connsiteY18" fmla="*/ 3703328 h 4782935"/>
              <a:gd name="connsiteX19" fmla="*/ 2190307 w 7656272"/>
              <a:gd name="connsiteY19" fmla="*/ 4596463 h 4782935"/>
              <a:gd name="connsiteX20" fmla="*/ 1807535 w 7656272"/>
              <a:gd name="connsiteY20" fmla="*/ 4766584 h 4782935"/>
              <a:gd name="connsiteX21" fmla="*/ 967563 w 7656272"/>
              <a:gd name="connsiteY21" fmla="*/ 4755951 h 4782935"/>
              <a:gd name="connsiteX22" fmla="*/ 1042208 w 7656272"/>
              <a:gd name="connsiteY22" fmla="*/ 4588000 h 4782935"/>
              <a:gd name="connsiteX0" fmla="*/ 0 w 7656272"/>
              <a:gd name="connsiteY0" fmla="*/ 2236035 h 4773643"/>
              <a:gd name="connsiteX1" fmla="*/ 606056 w 7656272"/>
              <a:gd name="connsiteY1" fmla="*/ 2236035 h 4773643"/>
              <a:gd name="connsiteX2" fmla="*/ 1924493 w 7656272"/>
              <a:gd name="connsiteY2" fmla="*/ 2236035 h 4773643"/>
              <a:gd name="connsiteX3" fmla="*/ 2870790 w 7656272"/>
              <a:gd name="connsiteY3" fmla="*/ 2278565 h 4773643"/>
              <a:gd name="connsiteX4" fmla="*/ 4253023 w 7656272"/>
              <a:gd name="connsiteY4" fmla="*/ 2289198 h 4773643"/>
              <a:gd name="connsiteX5" fmla="*/ 4965405 w 7656272"/>
              <a:gd name="connsiteY5" fmla="*/ 2267933 h 4773643"/>
              <a:gd name="connsiteX6" fmla="*/ 5624623 w 7656272"/>
              <a:gd name="connsiteY6" fmla="*/ 1927690 h 4773643"/>
              <a:gd name="connsiteX7" fmla="*/ 6177516 w 7656272"/>
              <a:gd name="connsiteY7" fmla="*/ 758109 h 4773643"/>
              <a:gd name="connsiteX8" fmla="*/ 7208874 w 7656272"/>
              <a:gd name="connsiteY8" fmla="*/ 13830 h 4773643"/>
              <a:gd name="connsiteX9" fmla="*/ 7655442 w 7656272"/>
              <a:gd name="connsiteY9" fmla="*/ 1396063 h 4773643"/>
              <a:gd name="connsiteX10" fmla="*/ 7113181 w 7656272"/>
              <a:gd name="connsiteY10" fmla="*/ 2948416 h 4773643"/>
              <a:gd name="connsiteX11" fmla="*/ 6666614 w 7656272"/>
              <a:gd name="connsiteY11" fmla="*/ 3288658 h 4773643"/>
              <a:gd name="connsiteX12" fmla="*/ 5316279 w 7656272"/>
              <a:gd name="connsiteY12" fmla="*/ 3203598 h 4773643"/>
              <a:gd name="connsiteX13" fmla="*/ 5018567 w 7656272"/>
              <a:gd name="connsiteY13" fmla="*/ 4203058 h 4773643"/>
              <a:gd name="connsiteX14" fmla="*/ 4423144 w 7656272"/>
              <a:gd name="connsiteY14" fmla="*/ 4692156 h 4773643"/>
              <a:gd name="connsiteX15" fmla="*/ 4029739 w 7656272"/>
              <a:gd name="connsiteY15" fmla="*/ 4192426 h 4773643"/>
              <a:gd name="connsiteX16" fmla="*/ 3742660 w 7656272"/>
              <a:gd name="connsiteY16" fmla="*/ 3490676 h 4773643"/>
              <a:gd name="connsiteX17" fmla="*/ 3125972 w 7656272"/>
              <a:gd name="connsiteY17" fmla="*/ 3107905 h 4773643"/>
              <a:gd name="connsiteX18" fmla="*/ 2413590 w 7656272"/>
              <a:gd name="connsiteY18" fmla="*/ 3703328 h 4773643"/>
              <a:gd name="connsiteX19" fmla="*/ 2190307 w 7656272"/>
              <a:gd name="connsiteY19" fmla="*/ 4596463 h 4773643"/>
              <a:gd name="connsiteX20" fmla="*/ 1807535 w 7656272"/>
              <a:gd name="connsiteY20" fmla="*/ 4766584 h 4773643"/>
              <a:gd name="connsiteX21" fmla="*/ 958232 w 7656272"/>
              <a:gd name="connsiteY21" fmla="*/ 4476033 h 4773643"/>
              <a:gd name="connsiteX22" fmla="*/ 1042208 w 7656272"/>
              <a:gd name="connsiteY22" fmla="*/ 4588000 h 4773643"/>
              <a:gd name="connsiteX0" fmla="*/ 0 w 7656272"/>
              <a:gd name="connsiteY0" fmla="*/ 2236035 h 4773643"/>
              <a:gd name="connsiteX1" fmla="*/ 606056 w 7656272"/>
              <a:gd name="connsiteY1" fmla="*/ 2236035 h 4773643"/>
              <a:gd name="connsiteX2" fmla="*/ 1924493 w 7656272"/>
              <a:gd name="connsiteY2" fmla="*/ 2236035 h 4773643"/>
              <a:gd name="connsiteX3" fmla="*/ 2870790 w 7656272"/>
              <a:gd name="connsiteY3" fmla="*/ 2278565 h 4773643"/>
              <a:gd name="connsiteX4" fmla="*/ 4253023 w 7656272"/>
              <a:gd name="connsiteY4" fmla="*/ 2289198 h 4773643"/>
              <a:gd name="connsiteX5" fmla="*/ 4965405 w 7656272"/>
              <a:gd name="connsiteY5" fmla="*/ 2267933 h 4773643"/>
              <a:gd name="connsiteX6" fmla="*/ 5624623 w 7656272"/>
              <a:gd name="connsiteY6" fmla="*/ 1927690 h 4773643"/>
              <a:gd name="connsiteX7" fmla="*/ 6177516 w 7656272"/>
              <a:gd name="connsiteY7" fmla="*/ 758109 h 4773643"/>
              <a:gd name="connsiteX8" fmla="*/ 7208874 w 7656272"/>
              <a:gd name="connsiteY8" fmla="*/ 13830 h 4773643"/>
              <a:gd name="connsiteX9" fmla="*/ 7655442 w 7656272"/>
              <a:gd name="connsiteY9" fmla="*/ 1396063 h 4773643"/>
              <a:gd name="connsiteX10" fmla="*/ 7113181 w 7656272"/>
              <a:gd name="connsiteY10" fmla="*/ 2948416 h 4773643"/>
              <a:gd name="connsiteX11" fmla="*/ 6666614 w 7656272"/>
              <a:gd name="connsiteY11" fmla="*/ 3288658 h 4773643"/>
              <a:gd name="connsiteX12" fmla="*/ 5316279 w 7656272"/>
              <a:gd name="connsiteY12" fmla="*/ 3203598 h 4773643"/>
              <a:gd name="connsiteX13" fmla="*/ 5018567 w 7656272"/>
              <a:gd name="connsiteY13" fmla="*/ 4203058 h 4773643"/>
              <a:gd name="connsiteX14" fmla="*/ 4423144 w 7656272"/>
              <a:gd name="connsiteY14" fmla="*/ 4692156 h 4773643"/>
              <a:gd name="connsiteX15" fmla="*/ 4029739 w 7656272"/>
              <a:gd name="connsiteY15" fmla="*/ 4192426 h 4773643"/>
              <a:gd name="connsiteX16" fmla="*/ 3742660 w 7656272"/>
              <a:gd name="connsiteY16" fmla="*/ 3490676 h 4773643"/>
              <a:gd name="connsiteX17" fmla="*/ 3125972 w 7656272"/>
              <a:gd name="connsiteY17" fmla="*/ 3107905 h 4773643"/>
              <a:gd name="connsiteX18" fmla="*/ 2413590 w 7656272"/>
              <a:gd name="connsiteY18" fmla="*/ 3703328 h 4773643"/>
              <a:gd name="connsiteX19" fmla="*/ 2190307 w 7656272"/>
              <a:gd name="connsiteY19" fmla="*/ 4596463 h 4773643"/>
              <a:gd name="connsiteX20" fmla="*/ 1807535 w 7656272"/>
              <a:gd name="connsiteY20" fmla="*/ 4766584 h 4773643"/>
              <a:gd name="connsiteX21" fmla="*/ 958232 w 7656272"/>
              <a:gd name="connsiteY21" fmla="*/ 4476033 h 4773643"/>
              <a:gd name="connsiteX22" fmla="*/ 855596 w 7656272"/>
              <a:gd name="connsiteY22" fmla="*/ 4121469 h 4773643"/>
              <a:gd name="connsiteX0" fmla="*/ 0 w 7656272"/>
              <a:gd name="connsiteY0" fmla="*/ 2236035 h 4766596"/>
              <a:gd name="connsiteX1" fmla="*/ 606056 w 7656272"/>
              <a:gd name="connsiteY1" fmla="*/ 2236035 h 4766596"/>
              <a:gd name="connsiteX2" fmla="*/ 1924493 w 7656272"/>
              <a:gd name="connsiteY2" fmla="*/ 2236035 h 4766596"/>
              <a:gd name="connsiteX3" fmla="*/ 2870790 w 7656272"/>
              <a:gd name="connsiteY3" fmla="*/ 2278565 h 4766596"/>
              <a:gd name="connsiteX4" fmla="*/ 4253023 w 7656272"/>
              <a:gd name="connsiteY4" fmla="*/ 2289198 h 4766596"/>
              <a:gd name="connsiteX5" fmla="*/ 4965405 w 7656272"/>
              <a:gd name="connsiteY5" fmla="*/ 2267933 h 4766596"/>
              <a:gd name="connsiteX6" fmla="*/ 5624623 w 7656272"/>
              <a:gd name="connsiteY6" fmla="*/ 1927690 h 4766596"/>
              <a:gd name="connsiteX7" fmla="*/ 6177516 w 7656272"/>
              <a:gd name="connsiteY7" fmla="*/ 758109 h 4766596"/>
              <a:gd name="connsiteX8" fmla="*/ 7208874 w 7656272"/>
              <a:gd name="connsiteY8" fmla="*/ 13830 h 4766596"/>
              <a:gd name="connsiteX9" fmla="*/ 7655442 w 7656272"/>
              <a:gd name="connsiteY9" fmla="*/ 1396063 h 4766596"/>
              <a:gd name="connsiteX10" fmla="*/ 7113181 w 7656272"/>
              <a:gd name="connsiteY10" fmla="*/ 2948416 h 4766596"/>
              <a:gd name="connsiteX11" fmla="*/ 6666614 w 7656272"/>
              <a:gd name="connsiteY11" fmla="*/ 3288658 h 4766596"/>
              <a:gd name="connsiteX12" fmla="*/ 5316279 w 7656272"/>
              <a:gd name="connsiteY12" fmla="*/ 3203598 h 4766596"/>
              <a:gd name="connsiteX13" fmla="*/ 5018567 w 7656272"/>
              <a:gd name="connsiteY13" fmla="*/ 4203058 h 4766596"/>
              <a:gd name="connsiteX14" fmla="*/ 4423144 w 7656272"/>
              <a:gd name="connsiteY14" fmla="*/ 4692156 h 4766596"/>
              <a:gd name="connsiteX15" fmla="*/ 4029739 w 7656272"/>
              <a:gd name="connsiteY15" fmla="*/ 4192426 h 4766596"/>
              <a:gd name="connsiteX16" fmla="*/ 3742660 w 7656272"/>
              <a:gd name="connsiteY16" fmla="*/ 3490676 h 4766596"/>
              <a:gd name="connsiteX17" fmla="*/ 3125972 w 7656272"/>
              <a:gd name="connsiteY17" fmla="*/ 3107905 h 4766596"/>
              <a:gd name="connsiteX18" fmla="*/ 2413590 w 7656272"/>
              <a:gd name="connsiteY18" fmla="*/ 3703328 h 4766596"/>
              <a:gd name="connsiteX19" fmla="*/ 2190307 w 7656272"/>
              <a:gd name="connsiteY19" fmla="*/ 4596463 h 4766596"/>
              <a:gd name="connsiteX20" fmla="*/ 1807535 w 7656272"/>
              <a:gd name="connsiteY20" fmla="*/ 4766584 h 4766596"/>
              <a:gd name="connsiteX21" fmla="*/ 1256811 w 7656272"/>
              <a:gd name="connsiteY21" fmla="*/ 4597331 h 4766596"/>
              <a:gd name="connsiteX22" fmla="*/ 855596 w 7656272"/>
              <a:gd name="connsiteY22" fmla="*/ 4121469 h 476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656272" h="4766596">
                <a:moveTo>
                  <a:pt x="0" y="2236035"/>
                </a:moveTo>
                <a:lnTo>
                  <a:pt x="606056" y="2236035"/>
                </a:lnTo>
                <a:lnTo>
                  <a:pt x="1924493" y="2236035"/>
                </a:lnTo>
                <a:cubicBezTo>
                  <a:pt x="2301949" y="2243123"/>
                  <a:pt x="2482702" y="2269705"/>
                  <a:pt x="2870790" y="2278565"/>
                </a:cubicBezTo>
                <a:cubicBezTo>
                  <a:pt x="3258878" y="2287425"/>
                  <a:pt x="3903921" y="2290970"/>
                  <a:pt x="4253023" y="2289198"/>
                </a:cubicBezTo>
                <a:cubicBezTo>
                  <a:pt x="4602125" y="2287426"/>
                  <a:pt x="4736805" y="2328184"/>
                  <a:pt x="4965405" y="2267933"/>
                </a:cubicBezTo>
                <a:cubicBezTo>
                  <a:pt x="5194005" y="2207682"/>
                  <a:pt x="5422605" y="2179327"/>
                  <a:pt x="5624623" y="1927690"/>
                </a:cubicBezTo>
                <a:cubicBezTo>
                  <a:pt x="5826641" y="1676053"/>
                  <a:pt x="5913474" y="1077086"/>
                  <a:pt x="6177516" y="758109"/>
                </a:cubicBezTo>
                <a:cubicBezTo>
                  <a:pt x="6441558" y="439132"/>
                  <a:pt x="6962553" y="-92496"/>
                  <a:pt x="7208874" y="13830"/>
                </a:cubicBezTo>
                <a:cubicBezTo>
                  <a:pt x="7455195" y="120156"/>
                  <a:pt x="7671391" y="906965"/>
                  <a:pt x="7655442" y="1396063"/>
                </a:cubicBezTo>
                <a:cubicBezTo>
                  <a:pt x="7639493" y="1885161"/>
                  <a:pt x="7277986" y="2632984"/>
                  <a:pt x="7113181" y="2948416"/>
                </a:cubicBezTo>
                <a:cubicBezTo>
                  <a:pt x="6948376" y="3263848"/>
                  <a:pt x="6966098" y="3246128"/>
                  <a:pt x="6666614" y="3288658"/>
                </a:cubicBezTo>
                <a:cubicBezTo>
                  <a:pt x="6367130" y="3331188"/>
                  <a:pt x="5590953" y="3051198"/>
                  <a:pt x="5316279" y="3203598"/>
                </a:cubicBezTo>
                <a:cubicBezTo>
                  <a:pt x="5041605" y="3355998"/>
                  <a:pt x="5167423" y="3954965"/>
                  <a:pt x="5018567" y="4203058"/>
                </a:cubicBezTo>
                <a:cubicBezTo>
                  <a:pt x="4869711" y="4451151"/>
                  <a:pt x="4587949" y="4693928"/>
                  <a:pt x="4423144" y="4692156"/>
                </a:cubicBezTo>
                <a:cubicBezTo>
                  <a:pt x="4258339" y="4690384"/>
                  <a:pt x="4143153" y="4392673"/>
                  <a:pt x="4029739" y="4192426"/>
                </a:cubicBezTo>
                <a:cubicBezTo>
                  <a:pt x="3916325" y="3992179"/>
                  <a:pt x="3893288" y="3671430"/>
                  <a:pt x="3742660" y="3490676"/>
                </a:cubicBezTo>
                <a:cubicBezTo>
                  <a:pt x="3592032" y="3309923"/>
                  <a:pt x="3347484" y="3072463"/>
                  <a:pt x="3125972" y="3107905"/>
                </a:cubicBezTo>
                <a:cubicBezTo>
                  <a:pt x="2904460" y="3143347"/>
                  <a:pt x="2569534" y="3455235"/>
                  <a:pt x="2413590" y="3703328"/>
                </a:cubicBezTo>
                <a:cubicBezTo>
                  <a:pt x="2257646" y="3951421"/>
                  <a:pt x="2291316" y="4419254"/>
                  <a:pt x="2190307" y="4596463"/>
                </a:cubicBezTo>
                <a:cubicBezTo>
                  <a:pt x="2089298" y="4773672"/>
                  <a:pt x="1963118" y="4766439"/>
                  <a:pt x="1807535" y="4766584"/>
                </a:cubicBezTo>
                <a:cubicBezTo>
                  <a:pt x="1651952" y="4766729"/>
                  <a:pt x="1415467" y="4704850"/>
                  <a:pt x="1256811" y="4597331"/>
                </a:cubicBezTo>
                <a:cubicBezTo>
                  <a:pt x="1098155" y="4489812"/>
                  <a:pt x="830714" y="4177453"/>
                  <a:pt x="855596" y="4121469"/>
                </a:cubicBezTo>
              </a:path>
            </a:pathLst>
          </a:custGeom>
          <a:noFill/>
          <a:ln w="19050" cap="flat" cmpd="sng" algn="ctr">
            <a:solidFill>
              <a:srgbClr val="FFC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내용 개체 틀 2"/>
              <p:cNvSpPr txBox="1">
                <a:spLocks/>
              </p:cNvSpPr>
              <p:nvPr/>
            </p:nvSpPr>
            <p:spPr bwMode="auto">
              <a:xfrm>
                <a:off x="1475656" y="3645024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𝟕𝟖𝟒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3645024"/>
                <a:ext cx="576064" cy="133383"/>
              </a:xfrm>
              <a:prstGeom prst="rect">
                <a:avLst/>
              </a:prstGeom>
              <a:blipFill>
                <a:blip r:embed="rId31"/>
                <a:stretch>
                  <a:fillRect b="-2272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내용 개체 틀 2"/>
              <p:cNvSpPr txBox="1">
                <a:spLocks/>
              </p:cNvSpPr>
              <p:nvPr/>
            </p:nvSpPr>
            <p:spPr bwMode="auto">
              <a:xfrm>
                <a:off x="2355774" y="4250383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𝟕𝟖𝟒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5774" y="4250383"/>
                <a:ext cx="576064" cy="133383"/>
              </a:xfrm>
              <a:prstGeom prst="rect">
                <a:avLst/>
              </a:prstGeom>
              <a:blipFill>
                <a:blip r:embed="rId32"/>
                <a:stretch>
                  <a:fillRect l="-2105" b="-2272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내용 개체 틀 2"/>
              <p:cNvSpPr txBox="1">
                <a:spLocks/>
              </p:cNvSpPr>
              <p:nvPr/>
            </p:nvSpPr>
            <p:spPr bwMode="auto">
              <a:xfrm>
                <a:off x="3059832" y="3635693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832" y="3635693"/>
                <a:ext cx="576064" cy="133383"/>
              </a:xfrm>
              <a:prstGeom prst="rect">
                <a:avLst/>
              </a:prstGeom>
              <a:blipFill>
                <a:blip r:embed="rId33"/>
                <a:stretch>
                  <a:fillRect b="-2272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내용 개체 틀 2"/>
              <p:cNvSpPr txBox="1">
                <a:spLocks/>
              </p:cNvSpPr>
              <p:nvPr/>
            </p:nvSpPr>
            <p:spPr bwMode="auto">
              <a:xfrm>
                <a:off x="3701213" y="3635693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0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1213" y="3635693"/>
                <a:ext cx="576064" cy="133383"/>
              </a:xfrm>
              <a:prstGeom prst="rect">
                <a:avLst/>
              </a:prstGeom>
              <a:blipFill>
                <a:blip r:embed="rId34"/>
                <a:stretch>
                  <a:fillRect b="-2272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내용 개체 틀 2"/>
              <p:cNvSpPr txBox="1">
                <a:spLocks/>
              </p:cNvSpPr>
              <p:nvPr/>
            </p:nvSpPr>
            <p:spPr bwMode="auto">
              <a:xfrm>
                <a:off x="4211960" y="3635693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1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1960" y="3635693"/>
                <a:ext cx="576064" cy="133383"/>
              </a:xfrm>
              <a:prstGeom prst="rect">
                <a:avLst/>
              </a:prstGeom>
              <a:blipFill>
                <a:blip r:embed="rId33"/>
                <a:stretch>
                  <a:fillRect b="-2272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내용 개체 틀 2"/>
              <p:cNvSpPr txBox="1">
                <a:spLocks/>
              </p:cNvSpPr>
              <p:nvPr/>
            </p:nvSpPr>
            <p:spPr bwMode="auto">
              <a:xfrm>
                <a:off x="4716016" y="3871681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2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3871681"/>
                <a:ext cx="576064" cy="133383"/>
              </a:xfrm>
              <a:prstGeom prst="rect">
                <a:avLst/>
              </a:prstGeom>
              <a:blipFill>
                <a:blip r:embed="rId35"/>
                <a:stretch>
                  <a:fillRect b="-2272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내용 개체 틀 2"/>
              <p:cNvSpPr txBox="1">
                <a:spLocks/>
              </p:cNvSpPr>
              <p:nvPr/>
            </p:nvSpPr>
            <p:spPr bwMode="auto">
              <a:xfrm>
                <a:off x="5120071" y="3636995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0071" y="3636995"/>
                <a:ext cx="576064" cy="133383"/>
              </a:xfrm>
              <a:prstGeom prst="rect">
                <a:avLst/>
              </a:prstGeom>
              <a:blipFill>
                <a:blip r:embed="rId36"/>
                <a:stretch>
                  <a:fillRect b="-1818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내용 개체 틀 2"/>
              <p:cNvSpPr txBox="1">
                <a:spLocks/>
              </p:cNvSpPr>
              <p:nvPr/>
            </p:nvSpPr>
            <p:spPr bwMode="auto">
              <a:xfrm>
                <a:off x="5508104" y="3636995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104" y="3636995"/>
                <a:ext cx="576064" cy="133383"/>
              </a:xfrm>
              <a:prstGeom prst="rect">
                <a:avLst/>
              </a:prstGeom>
              <a:blipFill>
                <a:blip r:embed="rId36"/>
                <a:stretch>
                  <a:fillRect b="-1818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내용 개체 틀 2"/>
              <p:cNvSpPr txBox="1">
                <a:spLocks/>
              </p:cNvSpPr>
              <p:nvPr/>
            </p:nvSpPr>
            <p:spPr bwMode="auto">
              <a:xfrm>
                <a:off x="5940152" y="3636995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0152" y="3636995"/>
                <a:ext cx="576064" cy="133383"/>
              </a:xfrm>
              <a:prstGeom prst="rect">
                <a:avLst/>
              </a:prstGeom>
              <a:blipFill>
                <a:blip r:embed="rId37"/>
                <a:stretch>
                  <a:fillRect b="-1818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내용 개체 틀 2"/>
              <p:cNvSpPr txBox="1">
                <a:spLocks/>
              </p:cNvSpPr>
              <p:nvPr/>
            </p:nvSpPr>
            <p:spPr bwMode="auto">
              <a:xfrm>
                <a:off x="7020272" y="4609121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0272" y="4609121"/>
                <a:ext cx="576064" cy="133383"/>
              </a:xfrm>
              <a:prstGeom prst="rect">
                <a:avLst/>
              </a:prstGeom>
              <a:blipFill>
                <a:blip r:embed="rId38"/>
                <a:stretch>
                  <a:fillRect b="-2272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내용 개체 틀 2"/>
              <p:cNvSpPr txBox="1">
                <a:spLocks/>
              </p:cNvSpPr>
              <p:nvPr/>
            </p:nvSpPr>
            <p:spPr bwMode="auto">
              <a:xfrm>
                <a:off x="5004048" y="5247862"/>
                <a:ext cx="1728192" cy="1140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00" b="1" i="0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)⋅(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8" y="5247862"/>
                <a:ext cx="1728192" cy="114053"/>
              </a:xfrm>
              <a:prstGeom prst="rect">
                <a:avLst/>
              </a:prstGeom>
              <a:blipFill>
                <a:blip r:embed="rId39"/>
                <a:stretch>
                  <a:fillRect t="-5263" b="-3157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내용 개체 틀 2"/>
              <p:cNvSpPr txBox="1">
                <a:spLocks/>
              </p:cNvSpPr>
              <p:nvPr/>
            </p:nvSpPr>
            <p:spPr bwMode="auto">
              <a:xfrm>
                <a:off x="5092078" y="5834559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2078" y="5834559"/>
                <a:ext cx="576064" cy="133383"/>
              </a:xfrm>
              <a:prstGeom prst="rect">
                <a:avLst/>
              </a:prstGeom>
              <a:blipFill>
                <a:blip r:embed="rId40"/>
                <a:stretch>
                  <a:fillRect b="-2272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내용 개체 틀 2"/>
              <p:cNvSpPr txBox="1">
                <a:spLocks/>
              </p:cNvSpPr>
              <p:nvPr/>
            </p:nvSpPr>
            <p:spPr bwMode="auto">
              <a:xfrm>
                <a:off x="3491880" y="4611091"/>
                <a:ext cx="1728192" cy="1140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00" b="1" i="0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𝟏𝟎𝟎</m:t>
                          </m:r>
                        </m:e>
                      </m:d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1880" y="4611091"/>
                <a:ext cx="1728192" cy="114053"/>
              </a:xfrm>
              <a:prstGeom prst="rect">
                <a:avLst/>
              </a:prstGeom>
              <a:blipFill>
                <a:blip r:embed="rId41"/>
                <a:stretch>
                  <a:fillRect b="-3684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내용 개체 틀 2"/>
              <p:cNvSpPr txBox="1">
                <a:spLocks/>
              </p:cNvSpPr>
              <p:nvPr/>
            </p:nvSpPr>
            <p:spPr bwMode="auto">
              <a:xfrm>
                <a:off x="3431843" y="4077072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0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1843" y="4077072"/>
                <a:ext cx="576064" cy="133383"/>
              </a:xfrm>
              <a:prstGeom prst="rect">
                <a:avLst/>
              </a:prstGeom>
              <a:blipFill>
                <a:blip r:embed="rId42"/>
                <a:stretch>
                  <a:fillRect b="-2272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내용 개체 틀 2"/>
              <p:cNvSpPr txBox="1">
                <a:spLocks/>
              </p:cNvSpPr>
              <p:nvPr/>
            </p:nvSpPr>
            <p:spPr bwMode="auto">
              <a:xfrm>
                <a:off x="2483768" y="5249832"/>
                <a:ext cx="1728192" cy="1140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00" b="1" i="0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𝟕𝟖𝟒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𝟏𝟎𝟎</m:t>
                          </m:r>
                        </m:e>
                      </m:d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𝟕𝟖𝟒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)⋅(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700" b="1" i="1" kern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𝟏𝟎𝟎</m:t>
                          </m:r>
                        </m:e>
                      </m:d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1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3768" y="5249832"/>
                <a:ext cx="1728192" cy="114053"/>
              </a:xfrm>
              <a:prstGeom prst="rect">
                <a:avLst/>
              </a:prstGeom>
              <a:blipFill>
                <a:blip r:embed="rId43"/>
                <a:stretch>
                  <a:fillRect b="-3157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내용 개체 틀 2"/>
              <p:cNvSpPr txBox="1">
                <a:spLocks/>
              </p:cNvSpPr>
              <p:nvPr/>
            </p:nvSpPr>
            <p:spPr bwMode="auto">
              <a:xfrm>
                <a:off x="2581129" y="5833257"/>
                <a:ext cx="576064" cy="133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700" b="1" i="0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ko-KR" sz="700" b="1" i="1" kern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" kern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2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1129" y="5833257"/>
                <a:ext cx="576064" cy="133383"/>
              </a:xfrm>
              <a:prstGeom prst="rect">
                <a:avLst/>
              </a:prstGeom>
              <a:blipFill>
                <a:blip r:embed="rId44"/>
                <a:stretch>
                  <a:fillRect b="-2272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내용 개체 틀 2"/>
          <p:cNvSpPr txBox="1">
            <a:spLocks/>
          </p:cNvSpPr>
          <p:nvPr/>
        </p:nvSpPr>
        <p:spPr bwMode="auto">
          <a:xfrm>
            <a:off x="467544" y="6021288"/>
            <a:ext cx="1224136" cy="40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6731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541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+mn-lt"/>
                <a:ea typeface="+mn-ea"/>
              </a:defRPr>
            </a:lvl3pPr>
            <a:lvl4pPr marL="14351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+mn-lt"/>
                <a:ea typeface="+mn-ea"/>
              </a:defRPr>
            </a:lvl4pPr>
            <a:lvl5pPr marL="1816100" indent="-1905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5pPr>
            <a:lvl6pPr marL="2273300" indent="-1905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6pPr>
            <a:lvl7pPr marL="2730500" indent="-1905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7pPr>
            <a:lvl8pPr marL="3187700" indent="-1905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8pPr>
            <a:lvl9pPr marL="3644900" indent="-1905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1400" b="1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1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ko-KR" altLang="en-US" sz="11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대한 테스트 데이터 입력</a:t>
            </a:r>
            <a:endParaRPr lang="ko-KR" altLang="en-US" sz="11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내용 개체 틀 2"/>
              <p:cNvSpPr txBox="1">
                <a:spLocks/>
              </p:cNvSpPr>
              <p:nvPr/>
            </p:nvSpPr>
            <p:spPr bwMode="auto">
              <a:xfrm>
                <a:off x="6732239" y="6093296"/>
                <a:ext cx="1984203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6038" rIns="0" bIns="46038" numCol="1" anchor="ctr" anchorCtr="0" compatLnSpc="1">
                <a:prstTxWarp prst="textNoShape">
                  <a:avLst/>
                </a:prstTxWarp>
              </a:bodyPr>
              <a:lstStyle>
                <a:lvl1pPr marL="292100" indent="-2921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73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054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+mn-lt"/>
                    <a:ea typeface="+mn-ea"/>
                  </a:defRPr>
                </a:lvl3pPr>
                <a:lvl4pPr marL="1435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+mn-lt"/>
                    <a:ea typeface="+mn-ea"/>
                  </a:defRPr>
                </a:lvl4pPr>
                <a:lvl5pPr marL="1816100" indent="-1905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5pPr>
                <a:lvl6pPr marL="22733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6pPr>
                <a:lvl7pPr marL="27305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7pPr>
                <a:lvl8pPr marL="31877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8pPr>
                <a:lvl9pPr marL="3644900" indent="-190500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900" kern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00" b="1" i="0" kern="0" smtClean="0">
                        <a:effectLst/>
                        <a:latin typeface="Cambria Math" panose="02040503050406030204" pitchFamily="18" charset="0"/>
                      </a:rPr>
                      <m:t>𝐌𝐚𝐱𝐈𝐧𝐝𝐞𝐱</m:t>
                    </m:r>
                    <m:d>
                      <m:dPr>
                        <m:ctrlPr>
                          <a:rPr lang="en-US" altLang="ko-KR" sz="1000" b="1" i="1" kern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000" i="1" ker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i="0" kern="0">
                                <a:effectLst/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altLang="ko-KR" sz="1000" i="0" kern="0">
                                <a:effectLst/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000" i="1" ker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1" i="0" kern="0" smtClean="0">
                                <a:effectLst/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1000" i="0" kern="0">
                                <a:effectLst/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altLang="ko-KR" sz="1000" b="1" i="0" kern="0" smtClean="0"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1000" b="1" i="0" kern="0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000" b="1" i="0" kern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  </m:t>
                        </m:r>
                        <m:sSub>
                          <m:sSubPr>
                            <m:ctrlPr>
                              <a:rPr lang="en-US" altLang="ko-KR" sz="1000" i="1" ker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i="0" kern="0">
                                <a:effectLst/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altLang="ko-KR" sz="1000" b="1" i="0" kern="0" smtClean="0">
                                <a:effectLst/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e>
                    </m:d>
                    <m:r>
                      <a:rPr lang="en-US" altLang="ko-KR" sz="1000" b="1" i="0" kern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000" b="1" i="0" kern="0" smtClean="0">
                        <a:effectLst/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000" b="1" i="0" kern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000" i="0" kern="0">
                        <a:effectLst/>
                        <a:latin typeface="Cambria Math" panose="02040503050406030204" pitchFamily="18" charset="0"/>
                      </a:rPr>
                      <m:t>출</m:t>
                    </m:r>
                  </m:oMath>
                </a14:m>
                <a:r>
                  <a:rPr lang="ko-KR" altLang="en-US" sz="900" kern="0" dirty="0" smtClean="0">
                    <a:effectLst/>
                  </a:rPr>
                  <a:t>력</a:t>
                </a:r>
                <a:endParaRPr lang="ko-KR" altLang="en-US" sz="900" kern="0" dirty="0">
                  <a:effectLst/>
                </a:endParaRPr>
              </a:p>
            </p:txBody>
          </p:sp>
        </mc:Choice>
        <mc:Fallback xmlns="">
          <p:sp>
            <p:nvSpPr>
              <p:cNvPr id="9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2239" y="6093296"/>
                <a:ext cx="1984203" cy="288032"/>
              </a:xfrm>
              <a:prstGeom prst="rect">
                <a:avLst/>
              </a:prstGeom>
              <a:blipFill>
                <a:blip r:embed="rId45"/>
                <a:stretch>
                  <a:fillRect r="-153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직선 화살표 연결선 95"/>
          <p:cNvCxnSpPr>
            <a:stCxn id="93" idx="3"/>
            <a:endCxn id="94" idx="1"/>
          </p:cNvCxnSpPr>
          <p:nvPr/>
        </p:nvCxnSpPr>
        <p:spPr bwMode="auto">
          <a:xfrm>
            <a:off x="1691680" y="6222473"/>
            <a:ext cx="5040559" cy="14839"/>
          </a:xfrm>
          <a:prstGeom prst="straightConnector1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175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시작 </a:t>
            </a:r>
            <a:r>
              <a:rPr lang="en-US" altLang="ko-KR" dirty="0"/>
              <a:t>- </a:t>
            </a:r>
            <a:r>
              <a:rPr lang="ko-KR" altLang="en-US" dirty="0"/>
              <a:t>다층 신경망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다층 신경망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입력층과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출력층</a:t>
            </a:r>
            <a:r>
              <a:rPr lang="ko-KR" altLang="en-US" dirty="0" smtClean="0"/>
              <a:t> 사이에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이상의 </a:t>
            </a:r>
            <a:r>
              <a:rPr lang="ko-KR" altLang="en-US" dirty="0" err="1" smtClean="0"/>
              <a:t>은닉층</a:t>
            </a:r>
            <a:r>
              <a:rPr lang="en-US" altLang="ko-KR" dirty="0" smtClean="0"/>
              <a:t>(hidden layer)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가지는 신경망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은닉층이</a:t>
            </a:r>
            <a:r>
              <a:rPr lang="ko-KR" altLang="en-US" dirty="0" smtClean="0"/>
              <a:t> 많아 지면 학습의 정확도가 높아짐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/>
              <a:t>학습과정이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어려워짐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보통 </a:t>
            </a:r>
            <a:r>
              <a:rPr lang="en-US" altLang="ko-KR" dirty="0" smtClean="0"/>
              <a:t>2,3</a:t>
            </a:r>
            <a:r>
              <a:rPr lang="ko-KR" altLang="en-US" dirty="0" smtClean="0"/>
              <a:t>개 이상의 </a:t>
            </a:r>
            <a:r>
              <a:rPr lang="ko-KR" altLang="en-US" dirty="0" err="1" smtClean="0"/>
              <a:t>은닉층을</a:t>
            </a:r>
            <a:r>
              <a:rPr lang="ko-KR" altLang="en-US" dirty="0" smtClean="0"/>
              <a:t> 가지면 </a:t>
            </a:r>
            <a:r>
              <a:rPr lang="ko-KR" altLang="en-US" dirty="0" smtClean="0">
                <a:solidFill>
                  <a:srgbClr val="FF0000"/>
                </a:solidFill>
              </a:rPr>
              <a:t>심층 신경망</a:t>
            </a:r>
            <a:r>
              <a:rPr lang="en-US" altLang="ko-KR" dirty="0" smtClean="0">
                <a:solidFill>
                  <a:srgbClr val="FF0000"/>
                </a:solidFill>
              </a:rPr>
              <a:t>(Deep Neural Network)</a:t>
            </a:r>
            <a:r>
              <a:rPr lang="ko-KR" altLang="en-US" dirty="0" smtClean="0"/>
              <a:t>이라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딥러닝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(Deep Learning)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1908032" y="3893741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1908032" y="4584477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1908032" y="5520581"/>
            <a:ext cx="288000" cy="28800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dirty="0" smtClean="0">
                <a:solidFill>
                  <a:schemeClr val="tx1"/>
                </a:solidFill>
              </a:rPr>
              <a:t>N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1187624" y="3840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x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3"/>
            <a:endCxn id="4" idx="2"/>
          </p:cNvCxnSpPr>
          <p:nvPr/>
        </p:nvCxnSpPr>
        <p:spPr bwMode="auto">
          <a:xfrm>
            <a:off x="1568624" y="4030588"/>
            <a:ext cx="339408" cy="71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50"/>
          <p:cNvSpPr>
            <a:spLocks noChangeArrowheads="1"/>
          </p:cNvSpPr>
          <p:nvPr/>
        </p:nvSpPr>
        <p:spPr bwMode="auto">
          <a:xfrm>
            <a:off x="1187624" y="453920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x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2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1" idx="3"/>
            <a:endCxn id="5" idx="2"/>
          </p:cNvCxnSpPr>
          <p:nvPr/>
        </p:nvCxnSpPr>
        <p:spPr bwMode="auto">
          <a:xfrm flipV="1">
            <a:off x="1568624" y="4728477"/>
            <a:ext cx="339408" cy="12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50"/>
          <p:cNvSpPr>
            <a:spLocks noChangeArrowheads="1"/>
          </p:cNvSpPr>
          <p:nvPr/>
        </p:nvSpPr>
        <p:spPr bwMode="auto">
          <a:xfrm>
            <a:off x="1187624" y="5475312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x</a:t>
            </a:r>
            <a:r>
              <a:rPr lang="en-US" altLang="ko-KR" sz="1600" baseline="-25000" dirty="0" err="1" smtClean="0">
                <a:solidFill>
                  <a:schemeClr val="tx1"/>
                </a:solidFill>
              </a:rPr>
              <a:t>N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4" idx="3"/>
            <a:endCxn id="6" idx="2"/>
          </p:cNvCxnSpPr>
          <p:nvPr/>
        </p:nvCxnSpPr>
        <p:spPr bwMode="auto">
          <a:xfrm flipV="1">
            <a:off x="1568624" y="5664581"/>
            <a:ext cx="339408" cy="12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50"/>
          <p:cNvSpPr>
            <a:spLocks noChangeArrowheads="1"/>
          </p:cNvSpPr>
          <p:nvPr/>
        </p:nvSpPr>
        <p:spPr bwMode="auto">
          <a:xfrm>
            <a:off x="1835696" y="4981309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⁞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3424356" y="376808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3424356" y="445881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3424356" y="539492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21" name="직선 화살표 연결선 20"/>
          <p:cNvCxnSpPr>
            <a:stCxn id="4" idx="6"/>
            <a:endCxn id="18" idx="2"/>
          </p:cNvCxnSpPr>
          <p:nvPr/>
        </p:nvCxnSpPr>
        <p:spPr bwMode="auto">
          <a:xfrm flipV="1">
            <a:off x="2196032" y="4034780"/>
            <a:ext cx="1228324" cy="29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>
            <a:stCxn id="5" idx="6"/>
            <a:endCxn id="19" idx="2"/>
          </p:cNvCxnSpPr>
          <p:nvPr/>
        </p:nvCxnSpPr>
        <p:spPr bwMode="auto">
          <a:xfrm flipV="1">
            <a:off x="2196032" y="4725516"/>
            <a:ext cx="1228324" cy="29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6" idx="6"/>
            <a:endCxn id="20" idx="2"/>
          </p:cNvCxnSpPr>
          <p:nvPr/>
        </p:nvCxnSpPr>
        <p:spPr bwMode="auto">
          <a:xfrm flipV="1">
            <a:off x="2196032" y="5661620"/>
            <a:ext cx="1228324" cy="29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ectangle 50"/>
          <p:cNvSpPr>
            <a:spLocks noChangeArrowheads="1"/>
          </p:cNvSpPr>
          <p:nvPr/>
        </p:nvSpPr>
        <p:spPr bwMode="auto">
          <a:xfrm>
            <a:off x="3496036" y="4981309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⁞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5521300" y="376808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5521300" y="445881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10"/>
          <p:cNvSpPr>
            <a:spLocks noChangeArrowheads="1"/>
          </p:cNvSpPr>
          <p:nvPr/>
        </p:nvSpPr>
        <p:spPr bwMode="auto">
          <a:xfrm>
            <a:off x="5521300" y="539492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8" name="직선 화살표 연결선 27"/>
          <p:cNvCxnSpPr>
            <a:endCxn id="25" idx="2"/>
          </p:cNvCxnSpPr>
          <p:nvPr/>
        </p:nvCxnSpPr>
        <p:spPr bwMode="auto">
          <a:xfrm>
            <a:off x="5181892" y="4030588"/>
            <a:ext cx="339408" cy="41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/>
          <p:cNvCxnSpPr>
            <a:endCxn id="26" idx="2"/>
          </p:cNvCxnSpPr>
          <p:nvPr/>
        </p:nvCxnSpPr>
        <p:spPr bwMode="auto">
          <a:xfrm flipV="1">
            <a:off x="5181892" y="4725516"/>
            <a:ext cx="339408" cy="41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/>
          <p:cNvCxnSpPr>
            <a:endCxn id="27" idx="2"/>
          </p:cNvCxnSpPr>
          <p:nvPr/>
        </p:nvCxnSpPr>
        <p:spPr bwMode="auto">
          <a:xfrm flipV="1">
            <a:off x="5181892" y="5661620"/>
            <a:ext cx="339408" cy="41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50"/>
          <p:cNvSpPr>
            <a:spLocks noChangeArrowheads="1"/>
          </p:cNvSpPr>
          <p:nvPr/>
        </p:nvSpPr>
        <p:spPr bwMode="auto">
          <a:xfrm>
            <a:off x="5592980" y="4981309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⁞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val 10"/>
          <p:cNvSpPr>
            <a:spLocks noChangeArrowheads="1"/>
          </p:cNvSpPr>
          <p:nvPr/>
        </p:nvSpPr>
        <p:spPr bwMode="auto">
          <a:xfrm>
            <a:off x="7024756" y="376808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7024756" y="445881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Oval 10"/>
          <p:cNvSpPr>
            <a:spLocks noChangeArrowheads="1"/>
          </p:cNvSpPr>
          <p:nvPr/>
        </p:nvSpPr>
        <p:spPr bwMode="auto">
          <a:xfrm>
            <a:off x="7024756" y="5394920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</a:rPr>
              <a:t>K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stCxn id="25" idx="6"/>
            <a:endCxn id="32" idx="2"/>
          </p:cNvCxnSpPr>
          <p:nvPr/>
        </p:nvCxnSpPr>
        <p:spPr bwMode="auto">
          <a:xfrm>
            <a:off x="6054700" y="4034780"/>
            <a:ext cx="970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>
            <a:stCxn id="26" idx="6"/>
            <a:endCxn id="33" idx="2"/>
          </p:cNvCxnSpPr>
          <p:nvPr/>
        </p:nvCxnSpPr>
        <p:spPr bwMode="auto">
          <a:xfrm>
            <a:off x="6054700" y="4725516"/>
            <a:ext cx="970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/>
          <p:cNvCxnSpPr>
            <a:stCxn id="27" idx="6"/>
            <a:endCxn id="34" idx="2"/>
          </p:cNvCxnSpPr>
          <p:nvPr/>
        </p:nvCxnSpPr>
        <p:spPr bwMode="auto">
          <a:xfrm>
            <a:off x="6054700" y="5661620"/>
            <a:ext cx="970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Rectangle 50"/>
          <p:cNvSpPr>
            <a:spLocks noChangeArrowheads="1"/>
          </p:cNvSpPr>
          <p:nvPr/>
        </p:nvSpPr>
        <p:spPr bwMode="auto">
          <a:xfrm>
            <a:off x="7096436" y="4981309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⁞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Rectangle 50"/>
          <p:cNvSpPr>
            <a:spLocks noChangeArrowheads="1"/>
          </p:cNvSpPr>
          <p:nvPr/>
        </p:nvSpPr>
        <p:spPr bwMode="auto">
          <a:xfrm>
            <a:off x="7825228" y="38400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y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7825228" y="453920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y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2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1" name="Rectangle 50"/>
          <p:cNvSpPr>
            <a:spLocks noChangeArrowheads="1"/>
          </p:cNvSpPr>
          <p:nvPr/>
        </p:nvSpPr>
        <p:spPr bwMode="auto">
          <a:xfrm>
            <a:off x="7825228" y="5475312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y</a:t>
            </a:r>
            <a:r>
              <a:rPr lang="en-US" altLang="ko-KR" sz="1600" baseline="-25000" dirty="0" err="1" smtClean="0">
                <a:solidFill>
                  <a:schemeClr val="tx1"/>
                </a:solidFill>
              </a:rPr>
              <a:t>K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2" idx="6"/>
            <a:endCxn id="39" idx="1"/>
          </p:cNvCxnSpPr>
          <p:nvPr/>
        </p:nvCxnSpPr>
        <p:spPr bwMode="auto">
          <a:xfrm flipV="1">
            <a:off x="7558156" y="4030588"/>
            <a:ext cx="267072" cy="41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/>
          <p:cNvCxnSpPr>
            <a:stCxn id="33" idx="6"/>
            <a:endCxn id="40" idx="1"/>
          </p:cNvCxnSpPr>
          <p:nvPr/>
        </p:nvCxnSpPr>
        <p:spPr bwMode="auto">
          <a:xfrm>
            <a:off x="7558156" y="4725516"/>
            <a:ext cx="267072" cy="41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직선 화살표 연결선 47"/>
          <p:cNvCxnSpPr>
            <a:stCxn id="34" idx="6"/>
            <a:endCxn id="41" idx="1"/>
          </p:cNvCxnSpPr>
          <p:nvPr/>
        </p:nvCxnSpPr>
        <p:spPr bwMode="auto">
          <a:xfrm>
            <a:off x="7558156" y="5661620"/>
            <a:ext cx="267072" cy="41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/>
          <p:cNvCxnSpPr>
            <a:stCxn id="4" idx="6"/>
            <a:endCxn id="19" idx="2"/>
          </p:cNvCxnSpPr>
          <p:nvPr/>
        </p:nvCxnSpPr>
        <p:spPr bwMode="auto">
          <a:xfrm>
            <a:off x="2196032" y="4037741"/>
            <a:ext cx="1228324" cy="6877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/>
          <p:cNvCxnSpPr>
            <a:stCxn id="4" idx="6"/>
            <a:endCxn id="20" idx="2"/>
          </p:cNvCxnSpPr>
          <p:nvPr/>
        </p:nvCxnSpPr>
        <p:spPr bwMode="auto">
          <a:xfrm>
            <a:off x="2196032" y="4037741"/>
            <a:ext cx="1228324" cy="162387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/>
          <p:cNvCxnSpPr>
            <a:stCxn id="5" idx="6"/>
            <a:endCxn id="18" idx="2"/>
          </p:cNvCxnSpPr>
          <p:nvPr/>
        </p:nvCxnSpPr>
        <p:spPr bwMode="auto">
          <a:xfrm flipV="1">
            <a:off x="2196032" y="4034780"/>
            <a:ext cx="1228324" cy="69369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/>
          <p:cNvCxnSpPr>
            <a:stCxn id="5" idx="6"/>
            <a:endCxn id="20" idx="2"/>
          </p:cNvCxnSpPr>
          <p:nvPr/>
        </p:nvCxnSpPr>
        <p:spPr bwMode="auto">
          <a:xfrm>
            <a:off x="2196032" y="4728477"/>
            <a:ext cx="1228324" cy="9331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/>
          <p:cNvCxnSpPr>
            <a:stCxn id="25" idx="6"/>
            <a:endCxn id="33" idx="2"/>
          </p:cNvCxnSpPr>
          <p:nvPr/>
        </p:nvCxnSpPr>
        <p:spPr bwMode="auto">
          <a:xfrm>
            <a:off x="6054700" y="4034780"/>
            <a:ext cx="970056" cy="6907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직선 화살표 연결선 71"/>
          <p:cNvCxnSpPr>
            <a:stCxn id="25" idx="6"/>
            <a:endCxn id="34" idx="2"/>
          </p:cNvCxnSpPr>
          <p:nvPr/>
        </p:nvCxnSpPr>
        <p:spPr bwMode="auto">
          <a:xfrm>
            <a:off x="6054700" y="4034780"/>
            <a:ext cx="970056" cy="16268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직선 화살표 연결선 74"/>
          <p:cNvCxnSpPr>
            <a:stCxn id="26" idx="6"/>
            <a:endCxn id="32" idx="2"/>
          </p:cNvCxnSpPr>
          <p:nvPr/>
        </p:nvCxnSpPr>
        <p:spPr bwMode="auto">
          <a:xfrm flipV="1">
            <a:off x="6054700" y="4034780"/>
            <a:ext cx="970056" cy="6907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직선 화살표 연결선 77"/>
          <p:cNvCxnSpPr>
            <a:stCxn id="26" idx="6"/>
            <a:endCxn id="34" idx="2"/>
          </p:cNvCxnSpPr>
          <p:nvPr/>
        </p:nvCxnSpPr>
        <p:spPr bwMode="auto">
          <a:xfrm>
            <a:off x="6054700" y="4725516"/>
            <a:ext cx="970056" cy="9361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Oval 10"/>
          <p:cNvSpPr>
            <a:spLocks noChangeArrowheads="1"/>
          </p:cNvSpPr>
          <p:nvPr/>
        </p:nvSpPr>
        <p:spPr bwMode="auto">
          <a:xfrm>
            <a:off x="4635428" y="3900373"/>
            <a:ext cx="252000" cy="252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2" name="Oval 10"/>
          <p:cNvSpPr>
            <a:spLocks noChangeArrowheads="1"/>
          </p:cNvSpPr>
          <p:nvPr/>
        </p:nvSpPr>
        <p:spPr bwMode="auto">
          <a:xfrm>
            <a:off x="4635428" y="4591109"/>
            <a:ext cx="252000" cy="252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3" name="Oval 10"/>
          <p:cNvSpPr>
            <a:spLocks noChangeArrowheads="1"/>
          </p:cNvSpPr>
          <p:nvPr/>
        </p:nvSpPr>
        <p:spPr bwMode="auto">
          <a:xfrm>
            <a:off x="4635428" y="5527213"/>
            <a:ext cx="252000" cy="252000"/>
          </a:xfrm>
          <a:prstGeom prst="ellipse">
            <a:avLst/>
          </a:prstGeom>
          <a:noFill/>
          <a:ln w="635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>
            <a:stCxn id="18" idx="6"/>
            <a:endCxn id="81" idx="2"/>
          </p:cNvCxnSpPr>
          <p:nvPr/>
        </p:nvCxnSpPr>
        <p:spPr bwMode="auto">
          <a:xfrm flipV="1">
            <a:off x="3957756" y="4026373"/>
            <a:ext cx="677672" cy="84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직선 화살표 연결선 84"/>
          <p:cNvCxnSpPr>
            <a:stCxn id="19" idx="6"/>
            <a:endCxn id="82" idx="2"/>
          </p:cNvCxnSpPr>
          <p:nvPr/>
        </p:nvCxnSpPr>
        <p:spPr bwMode="auto">
          <a:xfrm flipV="1">
            <a:off x="3957756" y="4717109"/>
            <a:ext cx="677672" cy="84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직선 화살표 연결선 85"/>
          <p:cNvCxnSpPr>
            <a:stCxn id="20" idx="6"/>
            <a:endCxn id="83" idx="2"/>
          </p:cNvCxnSpPr>
          <p:nvPr/>
        </p:nvCxnSpPr>
        <p:spPr bwMode="auto">
          <a:xfrm flipV="1">
            <a:off x="3957756" y="5653213"/>
            <a:ext cx="677672" cy="84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Rectangle 50"/>
          <p:cNvSpPr>
            <a:spLocks noChangeArrowheads="1"/>
          </p:cNvSpPr>
          <p:nvPr/>
        </p:nvSpPr>
        <p:spPr bwMode="auto">
          <a:xfrm>
            <a:off x="4563092" y="497621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8" name="Rectangle 50"/>
          <p:cNvSpPr>
            <a:spLocks noChangeArrowheads="1"/>
          </p:cNvSpPr>
          <p:nvPr/>
        </p:nvSpPr>
        <p:spPr bwMode="auto">
          <a:xfrm>
            <a:off x="2598935" y="563488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W</a:t>
            </a:r>
            <a:r>
              <a:rPr lang="en-US" altLang="ko-KR" sz="1600" baseline="-25000" dirty="0" smtClean="0">
                <a:solidFill>
                  <a:srgbClr val="FF0000"/>
                </a:solidFill>
              </a:rPr>
              <a:t>MN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9" name="Rectangle 50"/>
          <p:cNvSpPr>
            <a:spLocks noChangeArrowheads="1"/>
          </p:cNvSpPr>
          <p:nvPr/>
        </p:nvSpPr>
        <p:spPr bwMode="auto">
          <a:xfrm>
            <a:off x="6334020" y="562641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W</a:t>
            </a:r>
            <a:r>
              <a:rPr lang="en-US" altLang="ko-KR" sz="1600" baseline="-25000" dirty="0" smtClean="0">
                <a:solidFill>
                  <a:srgbClr val="FF0000"/>
                </a:solidFill>
              </a:rPr>
              <a:t>KL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00" name="Rectangle 50"/>
          <p:cNvSpPr>
            <a:spLocks noChangeArrowheads="1"/>
          </p:cNvSpPr>
          <p:nvPr/>
        </p:nvSpPr>
        <p:spPr bwMode="auto">
          <a:xfrm>
            <a:off x="1848564" y="3336032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err="1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입력층</a:t>
            </a:r>
            <a:endParaRPr lang="en-US" altLang="ko-KR" sz="1400" dirty="0">
              <a:solidFill>
                <a:srgbClr val="0099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Rectangle 50"/>
          <p:cNvSpPr>
            <a:spLocks noChangeArrowheads="1"/>
          </p:cNvSpPr>
          <p:nvPr/>
        </p:nvSpPr>
        <p:spPr bwMode="auto">
          <a:xfrm>
            <a:off x="7068309" y="3336032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err="1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</a:t>
            </a:r>
            <a:r>
              <a:rPr lang="ko-KR" altLang="en-US" sz="1400" dirty="0" err="1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력층</a:t>
            </a:r>
            <a:endParaRPr lang="en-US" altLang="ko-KR" sz="1400" dirty="0">
              <a:solidFill>
                <a:srgbClr val="0099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왼쪽 중괄호 101"/>
          <p:cNvSpPr/>
          <p:nvPr/>
        </p:nvSpPr>
        <p:spPr bwMode="auto">
          <a:xfrm rot="5400000">
            <a:off x="4507695" y="2080431"/>
            <a:ext cx="146032" cy="3096502"/>
          </a:xfrm>
          <a:prstGeom prst="leftBrace">
            <a:avLst>
              <a:gd name="adj1" fmla="val 46510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3" name="Rectangle 50"/>
          <p:cNvSpPr>
            <a:spLocks noChangeArrowheads="1"/>
          </p:cNvSpPr>
          <p:nvPr/>
        </p:nvSpPr>
        <p:spPr bwMode="auto">
          <a:xfrm>
            <a:off x="4380567" y="3252301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err="1" smtClean="0">
                <a:solidFill>
                  <a:srgbClr val="00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은닉층</a:t>
            </a:r>
            <a:endParaRPr lang="en-US" altLang="ko-KR" sz="1400" dirty="0">
              <a:solidFill>
                <a:srgbClr val="0099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4" name="직선 화살표 연결선 103"/>
          <p:cNvCxnSpPr>
            <a:stCxn id="18" idx="6"/>
            <a:endCxn id="82" idx="1"/>
          </p:cNvCxnSpPr>
          <p:nvPr/>
        </p:nvCxnSpPr>
        <p:spPr bwMode="auto">
          <a:xfrm>
            <a:off x="3957756" y="4034780"/>
            <a:ext cx="714577" cy="59323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직선 화살표 연결선 106"/>
          <p:cNvCxnSpPr>
            <a:stCxn id="20" idx="6"/>
            <a:endCxn id="82" idx="3"/>
          </p:cNvCxnSpPr>
          <p:nvPr/>
        </p:nvCxnSpPr>
        <p:spPr bwMode="auto">
          <a:xfrm flipV="1">
            <a:off x="3957756" y="4806204"/>
            <a:ext cx="714577" cy="8554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Rectangle 50"/>
          <p:cNvSpPr>
            <a:spLocks noChangeArrowheads="1"/>
          </p:cNvSpPr>
          <p:nvPr/>
        </p:nvSpPr>
        <p:spPr bwMode="auto">
          <a:xfrm>
            <a:off x="1825509" y="600032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1600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Rectangle 50"/>
          <p:cNvSpPr>
            <a:spLocks noChangeArrowheads="1"/>
          </p:cNvSpPr>
          <p:nvPr/>
        </p:nvSpPr>
        <p:spPr bwMode="auto">
          <a:xfrm>
            <a:off x="3472362" y="600032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1600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Rectangle 50"/>
          <p:cNvSpPr>
            <a:spLocks noChangeArrowheads="1"/>
          </p:cNvSpPr>
          <p:nvPr/>
        </p:nvSpPr>
        <p:spPr bwMode="auto">
          <a:xfrm>
            <a:off x="4296836" y="600032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1200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Rectangle 50"/>
          <p:cNvSpPr>
            <a:spLocks noChangeArrowheads="1"/>
          </p:cNvSpPr>
          <p:nvPr/>
        </p:nvSpPr>
        <p:spPr bwMode="auto">
          <a:xfrm>
            <a:off x="4800892" y="600032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1200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Rectangle 50"/>
          <p:cNvSpPr>
            <a:spLocks noChangeArrowheads="1"/>
          </p:cNvSpPr>
          <p:nvPr/>
        </p:nvSpPr>
        <p:spPr bwMode="auto">
          <a:xfrm>
            <a:off x="5646326" y="600032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1600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Rectangle 50"/>
          <p:cNvSpPr>
            <a:spLocks noChangeArrowheads="1"/>
          </p:cNvSpPr>
          <p:nvPr/>
        </p:nvSpPr>
        <p:spPr bwMode="auto">
          <a:xfrm>
            <a:off x="7105148" y="600032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1600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9239" y="3828365"/>
            <a:ext cx="188637" cy="282573"/>
          </a:xfrm>
          <a:prstGeom prst="rect">
            <a:avLst/>
          </a:prstGeom>
          <a:noFill/>
        </p:spPr>
        <p:txBody>
          <a:bodyPr wrap="none" lIns="18000" tIns="18000" rIns="18000" bIns="18000" rtlCol="0" anchor="ctr" anchorCtr="0">
            <a:spAutoFit/>
          </a:bodyPr>
          <a:lstStyle/>
          <a:p>
            <a:r>
              <a:rPr lang="en-US" altLang="ko-KR" sz="16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600" b="0" dirty="0" err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849239" y="4530956"/>
            <a:ext cx="188637" cy="282573"/>
          </a:xfrm>
          <a:prstGeom prst="rect">
            <a:avLst/>
          </a:prstGeom>
          <a:noFill/>
        </p:spPr>
        <p:txBody>
          <a:bodyPr wrap="none" lIns="18000" tIns="18000" rIns="18000" bIns="18000" rtlCol="0" anchor="ctr" anchorCtr="0">
            <a:spAutoFit/>
          </a:bodyPr>
          <a:lstStyle/>
          <a:p>
            <a:r>
              <a:rPr lang="en-US" altLang="ko-KR" sz="16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600" b="0" dirty="0" err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849239" y="5449173"/>
            <a:ext cx="188637" cy="282573"/>
          </a:xfrm>
          <a:prstGeom prst="rect">
            <a:avLst/>
          </a:prstGeom>
          <a:noFill/>
        </p:spPr>
        <p:txBody>
          <a:bodyPr wrap="none" lIns="18000" tIns="18000" rIns="18000" bIns="18000" rtlCol="0" anchor="ctr" anchorCtr="0">
            <a:spAutoFit/>
          </a:bodyPr>
          <a:lstStyle/>
          <a:p>
            <a:r>
              <a:rPr lang="en-US" altLang="ko-KR" sz="16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600" b="0" dirty="0" err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Rectangle 50"/>
          <p:cNvSpPr>
            <a:spLocks noChangeArrowheads="1"/>
          </p:cNvSpPr>
          <p:nvPr/>
        </p:nvSpPr>
        <p:spPr bwMode="auto">
          <a:xfrm>
            <a:off x="2390800" y="494116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b="0" dirty="0" smtClean="0">
                <a:solidFill>
                  <a:srgbClr val="FF0000"/>
                </a:solidFill>
              </a:rPr>
              <a:t>W</a:t>
            </a:r>
            <a:r>
              <a:rPr lang="en-US" altLang="ko-KR" sz="1100" b="0" baseline="-25000" dirty="0" smtClean="0">
                <a:solidFill>
                  <a:srgbClr val="FF0000"/>
                </a:solidFill>
              </a:rPr>
              <a:t>M2</a:t>
            </a:r>
            <a:endParaRPr lang="en-US" altLang="ko-KR" sz="11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93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표 159"/>
          <p:cNvGraphicFramePr>
            <a:graphicFrameLocks noGrp="1"/>
          </p:cNvGraphicFramePr>
          <p:nvPr>
            <p:extLst/>
          </p:nvPr>
        </p:nvGraphicFramePr>
        <p:xfrm>
          <a:off x="1115616" y="1556793"/>
          <a:ext cx="3960440" cy="330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61">
                  <a:extLst>
                    <a:ext uri="{9D8B030D-6E8A-4147-A177-3AD203B41FA5}">
                      <a16:colId xmlns:a16="http://schemas.microsoft.com/office/drawing/2014/main" val="3889836272"/>
                    </a:ext>
                  </a:extLst>
                </a:gridCol>
                <a:gridCol w="2614906">
                  <a:extLst>
                    <a:ext uri="{9D8B030D-6E8A-4147-A177-3AD203B41FA5}">
                      <a16:colId xmlns:a16="http://schemas.microsoft.com/office/drawing/2014/main" val="2927088356"/>
                    </a:ext>
                  </a:extLst>
                </a:gridCol>
                <a:gridCol w="660073">
                  <a:extLst>
                    <a:ext uri="{9D8B030D-6E8A-4147-A177-3AD203B41FA5}">
                      <a16:colId xmlns:a16="http://schemas.microsoft.com/office/drawing/2014/main" val="1221314484"/>
                    </a:ext>
                  </a:extLst>
                </a:gridCol>
              </a:tblGrid>
              <a:tr h="288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k-1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층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k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층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k+1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층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05590"/>
                  </a:ext>
                </a:extLst>
              </a:tr>
              <a:tr h="29990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2423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시작 </a:t>
            </a:r>
            <a:r>
              <a:rPr lang="en-US" altLang="ko-KR" dirty="0"/>
              <a:t>- </a:t>
            </a:r>
            <a:r>
              <a:rPr lang="ko-KR" altLang="en-US" dirty="0"/>
              <a:t>다층 신경망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신경망의 층별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표기법</a:t>
            </a:r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0"/>
              <p:cNvSpPr>
                <a:spLocks noChangeArrowheads="1"/>
              </p:cNvSpPr>
              <p:nvPr/>
            </p:nvSpPr>
            <p:spPr bwMode="auto">
              <a:xfrm>
                <a:off x="2627784" y="1916832"/>
                <a:ext cx="1368152" cy="638329"/>
              </a:xfrm>
              <a:prstGeom prst="ellipse">
                <a:avLst/>
              </a:prstGeom>
              <a:solidFill>
                <a:schemeClr val="bg1">
                  <a:lumMod val="95000"/>
                  <a:alpha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sz="1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ko-KR" altLang="en-US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groupCh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ko-KR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784" y="1916832"/>
                <a:ext cx="1368152" cy="638329"/>
              </a:xfrm>
              <a:prstGeom prst="ellipse">
                <a:avLst/>
              </a:prstGeom>
              <a:blipFill>
                <a:blip r:embed="rId2"/>
                <a:stretch>
                  <a:fillRect l="-881" r="-6167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50"/>
          <p:cNvSpPr>
            <a:spLocks noChangeArrowheads="1"/>
          </p:cNvSpPr>
          <p:nvPr/>
        </p:nvSpPr>
        <p:spPr bwMode="auto">
          <a:xfrm>
            <a:off x="5940152" y="1165321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ex) k</a:t>
            </a:r>
            <a:r>
              <a:rPr lang="ko-KR" altLang="en-US" sz="1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층 관련 표기</a:t>
            </a:r>
            <a:endParaRPr lang="en-US" altLang="ko-KR" sz="1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10"/>
              <p:cNvSpPr>
                <a:spLocks noChangeArrowheads="1"/>
              </p:cNvSpPr>
              <p:nvPr/>
            </p:nvSpPr>
            <p:spPr bwMode="auto">
              <a:xfrm>
                <a:off x="2627784" y="3078703"/>
                <a:ext cx="1368152" cy="638329"/>
              </a:xfrm>
              <a:prstGeom prst="ellipse">
                <a:avLst/>
              </a:prstGeom>
              <a:solidFill>
                <a:schemeClr val="bg1">
                  <a:lumMod val="95000"/>
                  <a:alpha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sz="1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ko-KR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ko-KR" altLang="en-US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groupCh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ko-KR" sz="1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784" y="3078703"/>
                <a:ext cx="1368152" cy="638329"/>
              </a:xfrm>
              <a:prstGeom prst="ellipse">
                <a:avLst/>
              </a:prstGeom>
              <a:blipFill>
                <a:blip r:embed="rId3"/>
                <a:stretch>
                  <a:fillRect l="-881" r="-6167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10"/>
              <p:cNvSpPr>
                <a:spLocks noChangeArrowheads="1"/>
              </p:cNvSpPr>
              <p:nvPr/>
            </p:nvSpPr>
            <p:spPr bwMode="auto">
              <a:xfrm>
                <a:off x="1259632" y="2123525"/>
                <a:ext cx="349200" cy="25200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2123525"/>
                <a:ext cx="349200" cy="252000"/>
              </a:xfrm>
              <a:prstGeom prst="ellipse">
                <a:avLst/>
              </a:prstGeom>
              <a:blipFill>
                <a:blip r:embed="rId4"/>
                <a:stretch>
                  <a:fillRect b="-2381"/>
                </a:stretch>
              </a:blipFill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10"/>
              <p:cNvSpPr>
                <a:spLocks noChangeArrowheads="1"/>
              </p:cNvSpPr>
              <p:nvPr/>
            </p:nvSpPr>
            <p:spPr bwMode="auto">
              <a:xfrm>
                <a:off x="1259632" y="2448881"/>
                <a:ext cx="349200" cy="25200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2448881"/>
                <a:ext cx="349200" cy="252000"/>
              </a:xfrm>
              <a:prstGeom prst="ellipse">
                <a:avLst/>
              </a:prstGeom>
              <a:blipFill>
                <a:blip r:embed="rId5"/>
                <a:stretch>
                  <a:fillRect b="-2439"/>
                </a:stretch>
              </a:blipFill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10"/>
              <p:cNvSpPr>
                <a:spLocks noChangeArrowheads="1"/>
              </p:cNvSpPr>
              <p:nvPr/>
            </p:nvSpPr>
            <p:spPr bwMode="auto">
              <a:xfrm>
                <a:off x="1259632" y="2764906"/>
                <a:ext cx="349200" cy="252000"/>
              </a:xfrm>
              <a:prstGeom prst="ellipse">
                <a:avLst/>
              </a:prstGeom>
              <a:noFill/>
              <a:ln w="6350">
                <a:noFill/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2764906"/>
                <a:ext cx="349200" cy="252000"/>
              </a:xfrm>
              <a:prstGeom prst="ellipse">
                <a:avLst/>
              </a:prstGeom>
              <a:blipFill>
                <a:blip r:embed="rId6"/>
                <a:stretch>
                  <a:fillRect b="-2439"/>
                </a:stretch>
              </a:blipFill>
              <a:ln w="6350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73" idx="6"/>
            <a:endCxn id="18" idx="2"/>
          </p:cNvCxnSpPr>
          <p:nvPr/>
        </p:nvCxnSpPr>
        <p:spPr bwMode="auto">
          <a:xfrm flipV="1">
            <a:off x="1608832" y="2235997"/>
            <a:ext cx="1018952" cy="13528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직선 화살표 연결선 78"/>
          <p:cNvCxnSpPr>
            <a:stCxn id="74" idx="6"/>
            <a:endCxn id="18" idx="2"/>
          </p:cNvCxnSpPr>
          <p:nvPr/>
        </p:nvCxnSpPr>
        <p:spPr bwMode="auto">
          <a:xfrm flipV="1">
            <a:off x="1608832" y="2235997"/>
            <a:ext cx="1018952" cy="338884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화살표 연결선 87"/>
          <p:cNvCxnSpPr>
            <a:stCxn id="76" idx="6"/>
            <a:endCxn id="18" idx="2"/>
          </p:cNvCxnSpPr>
          <p:nvPr/>
        </p:nvCxnSpPr>
        <p:spPr bwMode="auto">
          <a:xfrm flipV="1">
            <a:off x="1608832" y="2235997"/>
            <a:ext cx="1018952" cy="654909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10"/>
              <p:cNvSpPr>
                <a:spLocks noChangeArrowheads="1"/>
              </p:cNvSpPr>
              <p:nvPr/>
            </p:nvSpPr>
            <p:spPr bwMode="auto">
              <a:xfrm>
                <a:off x="1331640" y="3969088"/>
                <a:ext cx="252000" cy="252000"/>
              </a:xfrm>
              <a:prstGeom prst="ellipse">
                <a:avLst/>
              </a:prstGeom>
              <a:noFill/>
              <a:ln w="6350">
                <a:noFill/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3969088"/>
                <a:ext cx="252000" cy="252000"/>
              </a:xfrm>
              <a:prstGeom prst="ellipse">
                <a:avLst/>
              </a:prstGeom>
              <a:blipFill>
                <a:blip r:embed="rId7"/>
                <a:stretch>
                  <a:fillRect l="-14286"/>
                </a:stretch>
              </a:blipFill>
              <a:ln w="6350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/>
          <p:cNvCxnSpPr>
            <a:stCxn id="89" idx="6"/>
            <a:endCxn id="18" idx="2"/>
          </p:cNvCxnSpPr>
          <p:nvPr/>
        </p:nvCxnSpPr>
        <p:spPr bwMode="auto">
          <a:xfrm flipV="1">
            <a:off x="1583640" y="2235997"/>
            <a:ext cx="1044144" cy="1859091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직선 화살표 연결선 90"/>
          <p:cNvCxnSpPr>
            <a:stCxn id="73" idx="6"/>
            <a:endCxn id="71" idx="2"/>
          </p:cNvCxnSpPr>
          <p:nvPr/>
        </p:nvCxnSpPr>
        <p:spPr bwMode="auto">
          <a:xfrm>
            <a:off x="1608832" y="2249525"/>
            <a:ext cx="1018952" cy="1148343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직선 화살표 연결선 91"/>
          <p:cNvCxnSpPr>
            <a:stCxn id="74" idx="6"/>
            <a:endCxn id="71" idx="2"/>
          </p:cNvCxnSpPr>
          <p:nvPr/>
        </p:nvCxnSpPr>
        <p:spPr bwMode="auto">
          <a:xfrm>
            <a:off x="1608832" y="2574881"/>
            <a:ext cx="1018952" cy="822987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직선 화살표 연결선 93"/>
          <p:cNvCxnSpPr>
            <a:stCxn id="76" idx="6"/>
            <a:endCxn id="71" idx="2"/>
          </p:cNvCxnSpPr>
          <p:nvPr/>
        </p:nvCxnSpPr>
        <p:spPr bwMode="auto">
          <a:xfrm>
            <a:off x="1608832" y="2890906"/>
            <a:ext cx="1018952" cy="506962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직선 화살표 연결선 96"/>
          <p:cNvCxnSpPr>
            <a:stCxn id="89" idx="6"/>
            <a:endCxn id="71" idx="2"/>
          </p:cNvCxnSpPr>
          <p:nvPr/>
        </p:nvCxnSpPr>
        <p:spPr bwMode="auto">
          <a:xfrm flipV="1">
            <a:off x="1583640" y="3397868"/>
            <a:ext cx="1044144" cy="69722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Rectangle 50"/>
          <p:cNvSpPr>
            <a:spLocks noChangeArrowheads="1"/>
          </p:cNvSpPr>
          <p:nvPr/>
        </p:nvSpPr>
        <p:spPr bwMode="auto">
          <a:xfrm>
            <a:off x="3106487" y="260222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⁞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06" name="Rectangle 50"/>
          <p:cNvSpPr>
            <a:spLocks noChangeArrowheads="1"/>
          </p:cNvSpPr>
          <p:nvPr/>
        </p:nvSpPr>
        <p:spPr bwMode="auto">
          <a:xfrm>
            <a:off x="1403648" y="312000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⁞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111" name="직선 화살표 연결선 110"/>
          <p:cNvCxnSpPr>
            <a:stCxn id="18" idx="6"/>
          </p:cNvCxnSpPr>
          <p:nvPr/>
        </p:nvCxnSpPr>
        <p:spPr bwMode="auto">
          <a:xfrm>
            <a:off x="3995936" y="2235997"/>
            <a:ext cx="648072" cy="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직선 화살표 연결선 117"/>
          <p:cNvCxnSpPr>
            <a:stCxn id="71" idx="6"/>
          </p:cNvCxnSpPr>
          <p:nvPr/>
        </p:nvCxnSpPr>
        <p:spPr bwMode="auto">
          <a:xfrm>
            <a:off x="3995936" y="3397868"/>
            <a:ext cx="648072" cy="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3975450" y="1960563"/>
                <a:ext cx="432048" cy="325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50" y="1960563"/>
                <a:ext cx="432048" cy="3255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923928" y="3068960"/>
                <a:ext cx="432048" cy="327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068960"/>
                <a:ext cx="432048" cy="3277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2051720" y="1988840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988840"/>
                <a:ext cx="432048" cy="2866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907704" y="2196948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196948"/>
                <a:ext cx="432048" cy="2866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979712" y="2422303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422303"/>
                <a:ext cx="432048" cy="2866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2267744" y="2780928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𝟓𝟏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780928"/>
                <a:ext cx="432048" cy="2866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1979712" y="2926359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𝟓𝟐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926359"/>
                <a:ext cx="432048" cy="2866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2123728" y="3212976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𝟓𝟑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212976"/>
                <a:ext cx="432048" cy="28661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50"/>
          <p:cNvSpPr>
            <a:spLocks noChangeArrowheads="1"/>
          </p:cNvSpPr>
          <p:nvPr/>
        </p:nvSpPr>
        <p:spPr bwMode="auto">
          <a:xfrm>
            <a:off x="3110880" y="3645024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⁞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0"/>
              <p:cNvSpPr>
                <a:spLocks noChangeArrowheads="1"/>
              </p:cNvSpPr>
              <p:nvPr/>
            </p:nvSpPr>
            <p:spPr bwMode="auto">
              <a:xfrm>
                <a:off x="2627784" y="4107775"/>
                <a:ext cx="1368152" cy="638329"/>
              </a:xfrm>
              <a:prstGeom prst="ellipse">
                <a:avLst/>
              </a:prstGeom>
              <a:solidFill>
                <a:schemeClr val="bg1">
                  <a:lumMod val="95000"/>
                  <a:alpha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ko-KR" alt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groupChr>
                      <m:sSubSup>
                        <m:sSub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784" y="4107775"/>
                <a:ext cx="1368152" cy="638329"/>
              </a:xfrm>
              <a:prstGeom prst="ellipse">
                <a:avLst/>
              </a:prstGeom>
              <a:blipFill>
                <a:blip r:embed="rId16"/>
                <a:stretch>
                  <a:fillRect l="-881" r="-6167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직선 화살표 연결선 130"/>
          <p:cNvCxnSpPr>
            <a:stCxn id="130" idx="6"/>
          </p:cNvCxnSpPr>
          <p:nvPr/>
        </p:nvCxnSpPr>
        <p:spPr bwMode="auto">
          <a:xfrm>
            <a:off x="3995936" y="4426940"/>
            <a:ext cx="648072" cy="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3923928" y="4397362"/>
                <a:ext cx="432048" cy="327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altLang="ko-KR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397362"/>
                <a:ext cx="432048" cy="32778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/>
          <p:cNvCxnSpPr>
            <a:stCxn id="89" idx="6"/>
            <a:endCxn id="130" idx="2"/>
          </p:cNvCxnSpPr>
          <p:nvPr/>
        </p:nvCxnSpPr>
        <p:spPr bwMode="auto">
          <a:xfrm>
            <a:off x="1583640" y="4095088"/>
            <a:ext cx="1044144" cy="331852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2051720" y="4294511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𝒏𝒎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294511"/>
                <a:ext cx="432048" cy="28661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2123728" y="3574431"/>
                <a:ext cx="432048" cy="28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ko-KR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  <m:sup>
                          <m:r>
                            <a:rPr lang="en-US" altLang="ko-KR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574431"/>
                <a:ext cx="432048" cy="28661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683568" y="5023064"/>
                <a:ext cx="6768752" cy="926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ko-KR" sz="1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1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1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1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ko-K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sz="11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1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1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100" b="1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𝟏𝟏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ko-KR" sz="1100" b="1" i="1" smtClean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1" i="1" smtClean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100" b="1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..  </m:t>
                                              </m:r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𝟓𝟏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ko-KR" sz="1100" b="1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1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100" b="1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𝟏𝟐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ko-KR" sz="1100" b="1" i="1" smtClean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1" i="1" smtClean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100" b="1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..  </m:t>
                                              </m:r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𝟓𝟐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ko-KR" sz="1100" b="1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1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ko-KR" sz="11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1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100" b="1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ko-KR" sz="11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1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ko-KR" sz="11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1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ko-KR" sz="11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ko-KR" sz="11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1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100" b="1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𝒎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ko-KR" sz="1100" b="1" i="1" smtClean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1" i="1" smtClean="0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100" b="1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..  </m:t>
                                              </m:r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𝟓</m:t>
                                              </m:r>
                                              <m:r>
                                                <a:rPr lang="en-US" altLang="ko-KR" sz="1100" b="1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𝒎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ko-KR" sz="1100" b="1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100" b="1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ko-KR" sz="11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𝒏𝒎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1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𝒌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sz="1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1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1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11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sz="11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1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11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sz="11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ko-KR" sz="11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11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sz="11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1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1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  </m:t>
                                  </m:r>
                                  <m:r>
                                    <a:rPr lang="en-US" altLang="ko-KR" sz="11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11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altLang="ko-KR" sz="1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1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ko-KR" sz="11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1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altLang="ko-KR" sz="11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1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altLang="ko-KR" sz="11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1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altLang="ko-KR" sz="11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sz="11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ko-KR" sz="1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11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ko-KR" altLang="en-US" sz="11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023064"/>
                <a:ext cx="6768752" cy="9262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5076056" y="5819694"/>
                <a:ext cx="3931368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2"/>
                      </m:rPr>
                      <a:rPr lang="ko-KR" alt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ko-KR" sz="1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1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ko-KR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d>
                          <m:dPr>
                            <m:ctrlPr>
                              <a:rPr lang="en-US" altLang="ko-KR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05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819694"/>
                <a:ext cx="3931368" cy="41472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직선 화살표 연결선 144"/>
          <p:cNvCxnSpPr/>
          <p:nvPr/>
        </p:nvCxnSpPr>
        <p:spPr bwMode="auto">
          <a:xfrm>
            <a:off x="3995936" y="2249525"/>
            <a:ext cx="627844" cy="228911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8" name="직선 화살표 연결선 147"/>
          <p:cNvCxnSpPr/>
          <p:nvPr/>
        </p:nvCxnSpPr>
        <p:spPr bwMode="auto">
          <a:xfrm>
            <a:off x="3975450" y="2249525"/>
            <a:ext cx="638087" cy="46504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1" name="직선 화살표 연결선 150"/>
          <p:cNvCxnSpPr>
            <a:stCxn id="71" idx="6"/>
          </p:cNvCxnSpPr>
          <p:nvPr/>
        </p:nvCxnSpPr>
        <p:spPr bwMode="auto">
          <a:xfrm flipV="1">
            <a:off x="3995936" y="3194188"/>
            <a:ext cx="617601" cy="20368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4" name="직선 화살표 연결선 153"/>
          <p:cNvCxnSpPr>
            <a:stCxn id="71" idx="6"/>
          </p:cNvCxnSpPr>
          <p:nvPr/>
        </p:nvCxnSpPr>
        <p:spPr bwMode="auto">
          <a:xfrm>
            <a:off x="3995936" y="3397868"/>
            <a:ext cx="617601" cy="364133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7" name="직선 화살표 연결선 156"/>
          <p:cNvCxnSpPr>
            <a:stCxn id="130" idx="6"/>
          </p:cNvCxnSpPr>
          <p:nvPr/>
        </p:nvCxnSpPr>
        <p:spPr bwMode="auto">
          <a:xfrm flipV="1">
            <a:off x="3995936" y="4172202"/>
            <a:ext cx="617601" cy="254738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50"/>
              <p:cNvSpPr>
                <a:spLocks noChangeArrowheads="1"/>
              </p:cNvSpPr>
              <p:nvPr/>
            </p:nvSpPr>
            <p:spPr bwMode="auto">
              <a:xfrm>
                <a:off x="5364088" y="1522503"/>
                <a:ext cx="3366306" cy="3390672"/>
              </a:xfrm>
              <a:prstGeom prst="rect">
                <a:avLst/>
              </a:prstGeom>
              <a:solidFill>
                <a:srgbClr val="E1FFFF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xtLst/>
            </p:spPr>
            <p:txBody>
              <a:bodyPr wrap="none" anchor="t" anchorCtr="0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marL="216000" indent="-216000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</a:pPr>
                <a:r>
                  <a:rPr lang="en-US" altLang="ko-KR" sz="1600" dirty="0" smtClean="0">
                    <a:solidFill>
                      <a:srgbClr val="000099"/>
                    </a:solidFill>
                    <a:effectLst/>
                  </a:rPr>
                  <a:t>k</a:t>
                </a:r>
                <a:r>
                  <a:rPr lang="ko-KR" altLang="en-US" sz="1600" dirty="0" smtClean="0">
                    <a:solidFill>
                      <a:srgbClr val="000099"/>
                    </a:solidFill>
                    <a:effectLst/>
                  </a:rPr>
                  <a:t>층 가중치 </a:t>
                </a:r>
                <a:r>
                  <a:rPr lang="en-US" altLang="ko-KR" sz="1600" dirty="0" smtClean="0">
                    <a:solidFill>
                      <a:srgbClr val="000099"/>
                    </a:solidFill>
                    <a:effectLst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𝟓𝟑</m:t>
                        </m:r>
                      </m:sub>
                      <m:sup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sz="1600" dirty="0" smtClean="0">
                    <a:solidFill>
                      <a:srgbClr val="000099"/>
                    </a:solidFill>
                    <a:effectLst/>
                  </a:rPr>
                  <a:t> </a:t>
                </a:r>
              </a:p>
              <a:p>
                <a:pPr marL="360000" lvl="1" indent="-144000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solidFill>
                      <a:srgbClr val="409048"/>
                    </a:solidFill>
                    <a:effectLst/>
                    <a:sym typeface="Wingdings" panose="05000000000000000000" pitchFamily="2" charset="2"/>
                  </a:rPr>
                  <a:t>이전 층</a:t>
                </a:r>
                <a:r>
                  <a:rPr lang="en-US" altLang="ko-KR" sz="1200" dirty="0" smtClean="0">
                    <a:solidFill>
                      <a:srgbClr val="409048"/>
                    </a:solidFill>
                    <a:effectLst/>
                    <a:sym typeface="Wingdings" panose="05000000000000000000" pitchFamily="2" charset="2"/>
                  </a:rPr>
                  <a:t> </a:t>
                </a:r>
                <a:r>
                  <a:rPr lang="ko-KR" altLang="en-US" sz="1200" dirty="0" smtClean="0">
                    <a:solidFill>
                      <a:srgbClr val="409048"/>
                    </a:solidFill>
                    <a:effectLst/>
                    <a:sym typeface="Wingdings" panose="05000000000000000000" pitchFamily="2" charset="2"/>
                  </a:rPr>
                  <a:t>노드 </a:t>
                </a:r>
                <a:r>
                  <a:rPr lang="en-US" altLang="ko-KR" sz="1200" dirty="0" smtClean="0">
                    <a:solidFill>
                      <a:srgbClr val="409048"/>
                    </a:solidFill>
                    <a:effectLst/>
                    <a:sym typeface="Wingdings" panose="05000000000000000000" pitchFamily="2" charset="2"/>
                  </a:rPr>
                  <a:t>3</a:t>
                </a:r>
                <a:r>
                  <a:rPr lang="ko-KR" altLang="en-US" sz="1200" dirty="0" smtClean="0">
                    <a:solidFill>
                      <a:srgbClr val="409048"/>
                    </a:solidFill>
                    <a:effectLst/>
                    <a:sym typeface="Wingdings" panose="05000000000000000000" pitchFamily="2" charset="2"/>
                  </a:rPr>
                  <a:t>에서 </a:t>
                </a:r>
                <a:r>
                  <a:rPr lang="en-US" altLang="ko-KR" sz="1200" dirty="0" smtClean="0">
                    <a:solidFill>
                      <a:srgbClr val="409048"/>
                    </a:solidFill>
                    <a:effectLst/>
                    <a:sym typeface="Wingdings" panose="05000000000000000000" pitchFamily="2" charset="2"/>
                  </a:rPr>
                  <a:t>k</a:t>
                </a:r>
                <a:r>
                  <a:rPr lang="ko-KR" altLang="en-US" sz="1200" dirty="0" smtClean="0">
                    <a:solidFill>
                      <a:srgbClr val="409048"/>
                    </a:solidFill>
                    <a:sym typeface="Wingdings" panose="05000000000000000000" pitchFamily="2" charset="2"/>
                  </a:rPr>
                  <a:t>층 노드 </a:t>
                </a:r>
                <a:r>
                  <a:rPr lang="en-US" altLang="ko-KR" sz="1200" dirty="0" smtClean="0">
                    <a:solidFill>
                      <a:srgbClr val="409048"/>
                    </a:solidFill>
                    <a:sym typeface="Wingdings" panose="05000000000000000000" pitchFamily="2" charset="2"/>
                  </a:rPr>
                  <a:t>5</a:t>
                </a:r>
                <a:r>
                  <a:rPr lang="ko-KR" altLang="en-US" sz="1200" dirty="0" smtClean="0">
                    <a:solidFill>
                      <a:srgbClr val="409048"/>
                    </a:solidFill>
                    <a:sym typeface="Wingdings" panose="05000000000000000000" pitchFamily="2" charset="2"/>
                  </a:rPr>
                  <a:t>로의 가중치</a:t>
                </a:r>
                <a:endParaRPr lang="en-US" altLang="ko-KR" sz="1200" dirty="0" smtClean="0">
                  <a:solidFill>
                    <a:srgbClr val="409048"/>
                  </a:solidFill>
                  <a:effectLst/>
                </a:endParaRPr>
              </a:p>
              <a:p>
                <a:pPr marL="285750" indent="-285750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</a:pPr>
                <a:r>
                  <a:rPr lang="ko-KR" altLang="en-US" sz="1600" dirty="0" smtClean="0">
                    <a:solidFill>
                      <a:srgbClr val="000099"/>
                    </a:solidFill>
                    <a:effectLst/>
                  </a:rPr>
                  <a:t>노드 바이어스 </a:t>
                </a:r>
                <a:r>
                  <a:rPr lang="en-US" altLang="ko-KR" sz="1600" dirty="0" smtClean="0">
                    <a:solidFill>
                      <a:srgbClr val="000099"/>
                    </a:solidFill>
                    <a:effectLst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  <m:sup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ko-KR" sz="1600" dirty="0" smtClean="0">
                  <a:solidFill>
                    <a:srgbClr val="000099"/>
                  </a:solidFill>
                  <a:effectLst/>
                </a:endParaRPr>
              </a:p>
              <a:p>
                <a:pPr marL="387450" lvl="1" indent="-171450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en-US" altLang="ko-KR" sz="1200" dirty="0" smtClean="0">
                    <a:solidFill>
                      <a:srgbClr val="409048"/>
                    </a:solidFill>
                    <a:effectLst/>
                    <a:sym typeface="Wingdings" panose="05000000000000000000" pitchFamily="2" charset="2"/>
                  </a:rPr>
                  <a:t>k</a:t>
                </a:r>
                <a:r>
                  <a:rPr lang="ko-KR" altLang="en-US" sz="1200" dirty="0" smtClean="0">
                    <a:solidFill>
                      <a:srgbClr val="409048"/>
                    </a:solidFill>
                    <a:effectLst/>
                    <a:sym typeface="Wingdings" panose="05000000000000000000" pitchFamily="2" charset="2"/>
                  </a:rPr>
                  <a:t>층 </a:t>
                </a:r>
                <a:r>
                  <a:rPr lang="en-US" altLang="ko-KR" sz="1200" dirty="0" smtClean="0">
                    <a:solidFill>
                      <a:srgbClr val="409048"/>
                    </a:solidFill>
                    <a:effectLst/>
                    <a:sym typeface="Wingdings" panose="05000000000000000000" pitchFamily="2" charset="2"/>
                  </a:rPr>
                  <a:t>5</a:t>
                </a:r>
                <a:r>
                  <a:rPr lang="ko-KR" altLang="en-US" sz="1200" dirty="0" smtClean="0">
                    <a:solidFill>
                      <a:srgbClr val="409048"/>
                    </a:solidFill>
                    <a:effectLst/>
                    <a:sym typeface="Wingdings" panose="05000000000000000000" pitchFamily="2" charset="2"/>
                  </a:rPr>
                  <a:t>번째 노드의 바이어스</a:t>
                </a:r>
                <a:endParaRPr lang="en-US" altLang="ko-KR" sz="1200" dirty="0" smtClean="0">
                  <a:solidFill>
                    <a:srgbClr val="409048"/>
                  </a:solidFill>
                  <a:effectLst/>
                </a:endParaRPr>
              </a:p>
              <a:p>
                <a:pPr marL="285750" indent="-285750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</a:pPr>
                <a:r>
                  <a:rPr lang="ko-KR" altLang="en-US" sz="1600" dirty="0" err="1" smtClean="0">
                    <a:solidFill>
                      <a:srgbClr val="000099"/>
                    </a:solidFill>
                    <a:effectLst/>
                  </a:rPr>
                  <a:t>선형회귀</a:t>
                </a:r>
                <a:r>
                  <a:rPr lang="ko-KR" altLang="en-US" sz="1600" dirty="0" smtClean="0">
                    <a:solidFill>
                      <a:srgbClr val="000099"/>
                    </a:solidFill>
                    <a:effectLst/>
                  </a:rPr>
                  <a:t> 값</a:t>
                </a:r>
                <a:r>
                  <a:rPr lang="en-US" altLang="ko-KR" sz="1600" dirty="0" smtClean="0">
                    <a:solidFill>
                      <a:srgbClr val="000099"/>
                    </a:solidFill>
                    <a:effectLst/>
                  </a:rPr>
                  <a:t>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  <m:sup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sz="1600" dirty="0" smtClean="0">
                    <a:solidFill>
                      <a:srgbClr val="000099"/>
                    </a:solidFill>
                    <a:effectLst/>
                  </a:rPr>
                  <a:t> </a:t>
                </a:r>
              </a:p>
              <a:p>
                <a:pPr marL="360000" lvl="1" indent="-144000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en-US" altLang="ko-KR" sz="1200" dirty="0" smtClean="0">
                    <a:solidFill>
                      <a:srgbClr val="409048"/>
                    </a:solidFill>
                    <a:effectLst/>
                    <a:sym typeface="Wingdings" panose="05000000000000000000" pitchFamily="2" charset="2"/>
                  </a:rPr>
                  <a:t> k</a:t>
                </a:r>
                <a:r>
                  <a:rPr lang="ko-KR" altLang="en-US" sz="1200" dirty="0" smtClean="0">
                    <a:solidFill>
                      <a:srgbClr val="409048"/>
                    </a:solidFill>
                    <a:effectLst/>
                    <a:sym typeface="Wingdings" panose="05000000000000000000" pitchFamily="2" charset="2"/>
                  </a:rPr>
                  <a:t>층 </a:t>
                </a:r>
                <a:r>
                  <a:rPr lang="en-US" altLang="ko-KR" sz="1200" dirty="0" smtClean="0">
                    <a:solidFill>
                      <a:srgbClr val="409048"/>
                    </a:solidFill>
                    <a:effectLst/>
                    <a:sym typeface="Wingdings" panose="05000000000000000000" pitchFamily="2" charset="2"/>
                  </a:rPr>
                  <a:t>5</a:t>
                </a:r>
                <a:r>
                  <a:rPr lang="ko-KR" altLang="en-US" sz="1200" dirty="0" smtClean="0">
                    <a:solidFill>
                      <a:srgbClr val="409048"/>
                    </a:solidFill>
                    <a:effectLst/>
                    <a:sym typeface="Wingdings" panose="05000000000000000000" pitchFamily="2" charset="2"/>
                  </a:rPr>
                  <a:t>번째 노드의 선형 회귀 값</a:t>
                </a:r>
                <a:endParaRPr lang="en-US" altLang="ko-KR" sz="1200" dirty="0" smtClean="0">
                  <a:solidFill>
                    <a:srgbClr val="409048"/>
                  </a:solidFill>
                  <a:effectLst/>
                  <a:sym typeface="Wingdings" panose="05000000000000000000" pitchFamily="2" charset="2"/>
                </a:endParaRPr>
              </a:p>
              <a:p>
                <a:pPr marL="360000" lvl="1" indent="-144000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 smtClean="0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12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200" b="1" i="1" smtClean="0">
                        <a:solidFill>
                          <a:srgbClr val="409048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200" b="1" i="1" smtClean="0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200" b="1" i="1" smtClean="0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altLang="ko-KR" sz="1200" b="1" i="1" smtClean="0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𝟓𝟏</m:t>
                        </m:r>
                      </m:sub>
                      <m:sup>
                        <m:r>
                          <a:rPr lang="en-US" altLang="ko-KR" sz="1200" b="1" i="1" smtClean="0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1" i="1" smtClean="0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1200" b="1" i="1" smtClean="0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200" b="1" i="1" smtClean="0">
                        <a:solidFill>
                          <a:srgbClr val="409048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altLang="ko-KR" sz="12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ko-KR" sz="1200" b="1" i="1" smtClean="0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12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200" b="1" i="1" smtClean="0">
                        <a:solidFill>
                          <a:srgbClr val="409048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1200" b="1" i="1" smtClean="0">
                        <a:solidFill>
                          <a:srgbClr val="40904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12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ko-KR" sz="1200" dirty="0" smtClean="0">
                  <a:solidFill>
                    <a:srgbClr val="409048"/>
                  </a:solidFill>
                  <a:effectLst/>
                </a:endParaRPr>
              </a:p>
              <a:p>
                <a:pPr marL="285750" indent="-285750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</a:pPr>
                <a:r>
                  <a:rPr lang="ko-KR" altLang="en-US" sz="1600" dirty="0" smtClean="0">
                    <a:solidFill>
                      <a:srgbClr val="000099"/>
                    </a:solidFill>
                    <a:effectLst/>
                  </a:rPr>
                  <a:t>노드 출력 </a:t>
                </a:r>
                <a:r>
                  <a:rPr lang="en-US" altLang="ko-KR" sz="1600" dirty="0" smtClean="0">
                    <a:solidFill>
                      <a:srgbClr val="000099"/>
                    </a:solidFill>
                    <a:effectLst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  <m:sup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6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6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  <m:sup>
                        <m:r>
                          <a:rPr lang="en-US" altLang="ko-KR" sz="16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1600" i="1">
                            <a:solidFill>
                              <a:srgbClr val="40904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6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 smtClean="0">
                  <a:solidFill>
                    <a:srgbClr val="000099"/>
                  </a:solidFill>
                  <a:effectLst/>
                </a:endParaRPr>
              </a:p>
              <a:p>
                <a:pPr marL="360000" lvl="1" indent="-144000"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en-US" altLang="ko-KR" sz="1050" dirty="0">
                    <a:solidFill>
                      <a:srgbClr val="409048"/>
                    </a:solidFill>
                    <a:sym typeface="Wingdings" panose="05000000000000000000" pitchFamily="2" charset="2"/>
                  </a:rPr>
                  <a:t> k</a:t>
                </a:r>
                <a:r>
                  <a:rPr lang="ko-KR" altLang="en-US" sz="1050" dirty="0">
                    <a:solidFill>
                      <a:srgbClr val="409048"/>
                    </a:solidFill>
                    <a:sym typeface="Wingdings" panose="05000000000000000000" pitchFamily="2" charset="2"/>
                  </a:rPr>
                  <a:t>층 </a:t>
                </a:r>
                <a:r>
                  <a:rPr lang="en-US" altLang="ko-KR" sz="1050" dirty="0">
                    <a:solidFill>
                      <a:srgbClr val="409048"/>
                    </a:solidFill>
                    <a:sym typeface="Wingdings" panose="05000000000000000000" pitchFamily="2" charset="2"/>
                  </a:rPr>
                  <a:t>5</a:t>
                </a:r>
                <a:r>
                  <a:rPr lang="ko-KR" altLang="en-US" sz="1050" dirty="0">
                    <a:solidFill>
                      <a:srgbClr val="409048"/>
                    </a:solidFill>
                    <a:sym typeface="Wingdings" panose="05000000000000000000" pitchFamily="2" charset="2"/>
                  </a:rPr>
                  <a:t>번째 노드의 </a:t>
                </a:r>
                <a:r>
                  <a:rPr lang="ko-KR" altLang="en-US" sz="1050" dirty="0" smtClean="0">
                    <a:solidFill>
                      <a:srgbClr val="409048"/>
                    </a:solidFill>
                    <a:sym typeface="Wingdings" panose="05000000000000000000" pitchFamily="2" charset="2"/>
                  </a:rPr>
                  <a:t>출력 값</a:t>
                </a:r>
                <a:endParaRPr lang="en-US" altLang="ko-KR" sz="1050" dirty="0">
                  <a:solidFill>
                    <a:srgbClr val="409048"/>
                  </a:solidFill>
                </a:endParaRPr>
              </a:p>
            </p:txBody>
          </p:sp>
        </mc:Choice>
        <mc:Fallback xmlns="">
          <p:sp>
            <p:nvSpPr>
              <p:cNvPr id="162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1522503"/>
                <a:ext cx="3366306" cy="3390672"/>
              </a:xfrm>
              <a:prstGeom prst="rect">
                <a:avLst/>
              </a:prstGeom>
              <a:blipFill>
                <a:blip r:embed="rId22"/>
                <a:stretch>
                  <a:fillRect l="-542"/>
                </a:stretch>
              </a:blipFill>
              <a:ln w="9525">
                <a:solidFill>
                  <a:srgbClr val="00B0F0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아래쪽 화살표 3"/>
          <p:cNvSpPr/>
          <p:nvPr/>
        </p:nvSpPr>
        <p:spPr bwMode="auto">
          <a:xfrm>
            <a:off x="5940152" y="5661248"/>
            <a:ext cx="504056" cy="158446"/>
          </a:xfrm>
          <a:prstGeom prst="downArrow">
            <a:avLst/>
          </a:prstGeom>
          <a:solidFill>
            <a:srgbClr val="CBB4DC"/>
          </a:solidFill>
          <a:ln w="9525">
            <a:noFill/>
            <a:miter lim="800000"/>
            <a:headEnd/>
            <a:tailEnd/>
          </a:ln>
          <a:extLst/>
        </p:spPr>
        <p:txBody>
          <a:bodyPr wrap="none" lIns="36000" tIns="36000" rIns="36000" bIns="36000" rtlCol="0" anchor="ctr"/>
          <a:lstStyle/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1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7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시작 </a:t>
            </a:r>
            <a:r>
              <a:rPr lang="en-US" altLang="ko-KR" dirty="0"/>
              <a:t>- </a:t>
            </a:r>
            <a:r>
              <a:rPr lang="ko-KR" altLang="en-US" dirty="0"/>
              <a:t>다층 신경망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400" y="1066800"/>
            <a:ext cx="8382000" cy="479492"/>
          </a:xfrm>
        </p:spPr>
        <p:txBody>
          <a:bodyPr/>
          <a:lstStyle/>
          <a:p>
            <a:r>
              <a:rPr lang="en-US" altLang="ko-KR" dirty="0" smtClean="0"/>
              <a:t>XOR 3</a:t>
            </a:r>
            <a:r>
              <a:rPr lang="ko-KR" altLang="en-US" dirty="0" smtClean="0"/>
              <a:t>층 신경망</a:t>
            </a:r>
            <a:endParaRPr lang="en-US" altLang="ko-KR" dirty="0" smtClean="0"/>
          </a:p>
        </p:txBody>
      </p:sp>
      <p:sp>
        <p:nvSpPr>
          <p:cNvPr id="47" name="Oval 10"/>
          <p:cNvSpPr>
            <a:spLocks noChangeAspect="1" noChangeArrowheads="1"/>
          </p:cNvSpPr>
          <p:nvPr/>
        </p:nvSpPr>
        <p:spPr bwMode="auto">
          <a:xfrm>
            <a:off x="2951840" y="2121509"/>
            <a:ext cx="180000" cy="18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8" name="Oval 10"/>
          <p:cNvSpPr>
            <a:spLocks noChangeAspect="1" noChangeArrowheads="1"/>
          </p:cNvSpPr>
          <p:nvPr/>
        </p:nvSpPr>
        <p:spPr bwMode="auto">
          <a:xfrm>
            <a:off x="2951840" y="2819445"/>
            <a:ext cx="180000" cy="18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2231432" y="2021891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x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1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>
            <a:stCxn id="50" idx="3"/>
            <a:endCxn id="47" idx="2"/>
          </p:cNvCxnSpPr>
          <p:nvPr/>
        </p:nvCxnSpPr>
        <p:spPr bwMode="auto">
          <a:xfrm flipV="1">
            <a:off x="2612432" y="2211509"/>
            <a:ext cx="339408" cy="8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2231432" y="2721011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x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2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52" idx="3"/>
            <a:endCxn id="48" idx="2"/>
          </p:cNvCxnSpPr>
          <p:nvPr/>
        </p:nvCxnSpPr>
        <p:spPr bwMode="auto">
          <a:xfrm flipV="1">
            <a:off x="2612432" y="2909445"/>
            <a:ext cx="339408" cy="206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Oval 10"/>
          <p:cNvSpPr>
            <a:spLocks noChangeArrowheads="1"/>
          </p:cNvSpPr>
          <p:nvPr/>
        </p:nvSpPr>
        <p:spPr bwMode="auto">
          <a:xfrm>
            <a:off x="4491914" y="155679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8" name="Oval 10"/>
          <p:cNvSpPr>
            <a:spLocks noChangeArrowheads="1"/>
          </p:cNvSpPr>
          <p:nvPr/>
        </p:nvSpPr>
        <p:spPr bwMode="auto">
          <a:xfrm>
            <a:off x="4491914" y="200685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4491914" y="245691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47" idx="6"/>
            <a:endCxn id="57" idx="2"/>
          </p:cNvCxnSpPr>
          <p:nvPr/>
        </p:nvCxnSpPr>
        <p:spPr bwMode="auto">
          <a:xfrm flipV="1">
            <a:off x="3131840" y="1736792"/>
            <a:ext cx="1360074" cy="47471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/>
          <p:cNvCxnSpPr>
            <a:stCxn id="48" idx="6"/>
            <a:endCxn id="58" idx="2"/>
          </p:cNvCxnSpPr>
          <p:nvPr/>
        </p:nvCxnSpPr>
        <p:spPr bwMode="auto">
          <a:xfrm flipV="1">
            <a:off x="3131840" y="2186852"/>
            <a:ext cx="1360074" cy="722593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직선 화살표 연결선 63"/>
          <p:cNvCxnSpPr>
            <a:stCxn id="47" idx="6"/>
            <a:endCxn id="58" idx="2"/>
          </p:cNvCxnSpPr>
          <p:nvPr/>
        </p:nvCxnSpPr>
        <p:spPr bwMode="auto">
          <a:xfrm flipV="1">
            <a:off x="3131840" y="2186852"/>
            <a:ext cx="1360074" cy="24657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직선 화살표 연결선 64"/>
          <p:cNvCxnSpPr>
            <a:stCxn id="47" idx="6"/>
            <a:endCxn id="59" idx="2"/>
          </p:cNvCxnSpPr>
          <p:nvPr/>
        </p:nvCxnSpPr>
        <p:spPr bwMode="auto">
          <a:xfrm>
            <a:off x="3131840" y="2211509"/>
            <a:ext cx="1360074" cy="425403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/>
          <p:cNvCxnSpPr>
            <a:stCxn id="48" idx="6"/>
            <a:endCxn id="57" idx="2"/>
          </p:cNvCxnSpPr>
          <p:nvPr/>
        </p:nvCxnSpPr>
        <p:spPr bwMode="auto">
          <a:xfrm flipV="1">
            <a:off x="3131840" y="1736792"/>
            <a:ext cx="1360074" cy="117265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직선 화살표 연결선 66"/>
          <p:cNvCxnSpPr>
            <a:stCxn id="48" idx="6"/>
            <a:endCxn id="59" idx="2"/>
          </p:cNvCxnSpPr>
          <p:nvPr/>
        </p:nvCxnSpPr>
        <p:spPr bwMode="auto">
          <a:xfrm flipV="1">
            <a:off x="3131840" y="2636912"/>
            <a:ext cx="1360074" cy="272533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Oval 10"/>
          <p:cNvSpPr>
            <a:spLocks noChangeArrowheads="1"/>
          </p:cNvSpPr>
          <p:nvPr/>
        </p:nvSpPr>
        <p:spPr bwMode="auto">
          <a:xfrm>
            <a:off x="4817624" y="5127848"/>
            <a:ext cx="252000" cy="360000"/>
          </a:xfrm>
          <a:prstGeom prst="ellipse">
            <a:avLst/>
          </a:prstGeom>
          <a:noFill/>
          <a:ln w="635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57" idx="6"/>
            <a:endCxn id="86" idx="2"/>
          </p:cNvCxnSpPr>
          <p:nvPr/>
        </p:nvCxnSpPr>
        <p:spPr bwMode="auto">
          <a:xfrm>
            <a:off x="4851914" y="1736792"/>
            <a:ext cx="1376318" cy="881434"/>
          </a:xfrm>
          <a:prstGeom prst="straightConnector1">
            <a:avLst/>
          </a:prstGeom>
          <a:noFill/>
          <a:ln w="9525" cap="flat" cmpd="sng" algn="ctr">
            <a:solidFill>
              <a:srgbClr val="40904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직선 화살표 연결선 76"/>
          <p:cNvCxnSpPr>
            <a:stCxn id="58" idx="6"/>
            <a:endCxn id="86" idx="2"/>
          </p:cNvCxnSpPr>
          <p:nvPr/>
        </p:nvCxnSpPr>
        <p:spPr bwMode="auto">
          <a:xfrm>
            <a:off x="4851914" y="2186852"/>
            <a:ext cx="1376318" cy="431374"/>
          </a:xfrm>
          <a:prstGeom prst="straightConnector1">
            <a:avLst/>
          </a:prstGeom>
          <a:noFill/>
          <a:ln w="9525" cap="flat" cmpd="sng" algn="ctr">
            <a:solidFill>
              <a:srgbClr val="40904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직선 화살표 연결선 77"/>
          <p:cNvCxnSpPr>
            <a:stCxn id="59" idx="6"/>
            <a:endCxn id="86" idx="2"/>
          </p:cNvCxnSpPr>
          <p:nvPr/>
        </p:nvCxnSpPr>
        <p:spPr bwMode="auto">
          <a:xfrm flipV="1">
            <a:off x="4851914" y="2618226"/>
            <a:ext cx="1376318" cy="18686"/>
          </a:xfrm>
          <a:prstGeom prst="straightConnector1">
            <a:avLst/>
          </a:prstGeom>
          <a:noFill/>
          <a:ln w="9525" cap="flat" cmpd="sng" algn="ctr">
            <a:solidFill>
              <a:srgbClr val="40904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직선 화살표 연결선 81"/>
          <p:cNvCxnSpPr>
            <a:stCxn id="83" idx="6"/>
            <a:endCxn id="86" idx="2"/>
          </p:cNvCxnSpPr>
          <p:nvPr/>
        </p:nvCxnSpPr>
        <p:spPr bwMode="auto">
          <a:xfrm flipV="1">
            <a:off x="4860040" y="2618226"/>
            <a:ext cx="1368192" cy="468746"/>
          </a:xfrm>
          <a:prstGeom prst="straightConnector1">
            <a:avLst/>
          </a:prstGeom>
          <a:noFill/>
          <a:ln w="9525" cap="flat" cmpd="sng" algn="ctr">
            <a:solidFill>
              <a:srgbClr val="40904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Oval 10"/>
          <p:cNvSpPr>
            <a:spLocks noChangeArrowheads="1"/>
          </p:cNvSpPr>
          <p:nvPr/>
        </p:nvSpPr>
        <p:spPr bwMode="auto">
          <a:xfrm>
            <a:off x="4500040" y="290697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5" name="Oval 10"/>
          <p:cNvSpPr>
            <a:spLocks noChangeArrowheads="1"/>
          </p:cNvSpPr>
          <p:nvPr/>
        </p:nvSpPr>
        <p:spPr bwMode="auto">
          <a:xfrm>
            <a:off x="4500040" y="335703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6" name="Oval 10"/>
          <p:cNvSpPr>
            <a:spLocks noChangeArrowheads="1"/>
          </p:cNvSpPr>
          <p:nvPr/>
        </p:nvSpPr>
        <p:spPr bwMode="auto">
          <a:xfrm>
            <a:off x="6228232" y="2402226"/>
            <a:ext cx="432000" cy="43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85" idx="6"/>
            <a:endCxn id="86" idx="2"/>
          </p:cNvCxnSpPr>
          <p:nvPr/>
        </p:nvCxnSpPr>
        <p:spPr bwMode="auto">
          <a:xfrm flipV="1">
            <a:off x="4860040" y="2618226"/>
            <a:ext cx="1368192" cy="918806"/>
          </a:xfrm>
          <a:prstGeom prst="straightConnector1">
            <a:avLst/>
          </a:prstGeom>
          <a:noFill/>
          <a:ln w="9525" cap="flat" cmpd="sng" algn="ctr">
            <a:solidFill>
              <a:srgbClr val="40904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직선 화살표 연결선 94"/>
          <p:cNvCxnSpPr>
            <a:stCxn id="47" idx="6"/>
            <a:endCxn id="83" idx="2"/>
          </p:cNvCxnSpPr>
          <p:nvPr/>
        </p:nvCxnSpPr>
        <p:spPr bwMode="auto">
          <a:xfrm>
            <a:off x="3131840" y="2211509"/>
            <a:ext cx="1368200" cy="875463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직선 화살표 연결선 98"/>
          <p:cNvCxnSpPr>
            <a:stCxn id="47" idx="6"/>
            <a:endCxn id="85" idx="2"/>
          </p:cNvCxnSpPr>
          <p:nvPr/>
        </p:nvCxnSpPr>
        <p:spPr bwMode="auto">
          <a:xfrm>
            <a:off x="3131840" y="2211509"/>
            <a:ext cx="1368200" cy="13255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직선 화살표 연결선 100"/>
          <p:cNvCxnSpPr>
            <a:stCxn id="48" idx="6"/>
            <a:endCxn id="83" idx="2"/>
          </p:cNvCxnSpPr>
          <p:nvPr/>
        </p:nvCxnSpPr>
        <p:spPr bwMode="auto">
          <a:xfrm>
            <a:off x="3131840" y="2909445"/>
            <a:ext cx="1368200" cy="177527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직선 화살표 연결선 106"/>
          <p:cNvCxnSpPr>
            <a:stCxn id="48" idx="6"/>
            <a:endCxn id="85" idx="2"/>
          </p:cNvCxnSpPr>
          <p:nvPr/>
        </p:nvCxnSpPr>
        <p:spPr bwMode="auto">
          <a:xfrm>
            <a:off x="3131840" y="2909445"/>
            <a:ext cx="1368200" cy="6275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Rectangle 50"/>
          <p:cNvSpPr>
            <a:spLocks noChangeArrowheads="1"/>
          </p:cNvSpPr>
          <p:nvPr/>
        </p:nvSpPr>
        <p:spPr bwMode="auto">
          <a:xfrm>
            <a:off x="7143328" y="243200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</a:rPr>
              <a:t>y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112" name="직선 화살표 연결선 111"/>
          <p:cNvCxnSpPr>
            <a:stCxn id="86" idx="6"/>
            <a:endCxn id="110" idx="1"/>
          </p:cNvCxnSpPr>
          <p:nvPr/>
        </p:nvCxnSpPr>
        <p:spPr bwMode="auto">
          <a:xfrm>
            <a:off x="6660232" y="2618226"/>
            <a:ext cx="483096" cy="42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899592" y="3933056"/>
                <a:ext cx="7352894" cy="886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1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𝟏𝟏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ko-KR" sz="1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40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400" i="1" smtClean="0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1" i="1" smtClean="0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40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40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𝟓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ko-KR" sz="1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40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𝟐𝟐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400" i="1" smtClean="0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1" i="1" smtClean="0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𝟑𝟐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chemeClr val="bg1">
                                                  <a:lumMod val="6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40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40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𝟓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ko-KR" sz="14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1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  </m:t>
                          </m:r>
                          <m:r>
                            <a:rPr lang="en-US" altLang="ko-K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ko-KR" alt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ko-KR" sz="1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ko-KR" sz="1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1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ko-KR" sz="1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𝟒𝟓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933056"/>
                <a:ext cx="7352894" cy="886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50"/>
          <p:cNvSpPr>
            <a:spLocks noChangeArrowheads="1"/>
          </p:cNvSpPr>
          <p:nvPr/>
        </p:nvSpPr>
        <p:spPr bwMode="auto">
          <a:xfrm>
            <a:off x="2822848" y="167984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1600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Rectangle 50"/>
          <p:cNvSpPr>
            <a:spLocks noChangeArrowheads="1"/>
          </p:cNvSpPr>
          <p:nvPr/>
        </p:nvSpPr>
        <p:spPr bwMode="auto">
          <a:xfrm>
            <a:off x="4461035" y="1154526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1600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Rectangle 50"/>
          <p:cNvSpPr>
            <a:spLocks noChangeArrowheads="1"/>
          </p:cNvSpPr>
          <p:nvPr/>
        </p:nvSpPr>
        <p:spPr bwMode="auto">
          <a:xfrm>
            <a:off x="6200244" y="1633911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1600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Rectangle 50"/>
          <p:cNvSpPr>
            <a:spLocks noChangeArrowheads="1"/>
          </p:cNvSpPr>
          <p:nvPr/>
        </p:nvSpPr>
        <p:spPr bwMode="auto">
          <a:xfrm>
            <a:off x="3830960" y="1556792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7030A0"/>
                </a:solidFill>
              </a:rPr>
              <a:t>W</a:t>
            </a:r>
            <a:r>
              <a:rPr lang="en-US" altLang="ko-KR" sz="1600" baseline="30000" dirty="0" smtClean="0">
                <a:solidFill>
                  <a:srgbClr val="7030A0"/>
                </a:solidFill>
              </a:rPr>
              <a:t>(2)</a:t>
            </a:r>
            <a:endParaRPr lang="en-US" altLang="ko-KR" sz="1600" dirty="0">
              <a:solidFill>
                <a:srgbClr val="7030A0"/>
              </a:solidFill>
            </a:endParaRPr>
          </a:p>
        </p:txBody>
      </p:sp>
      <p:sp>
        <p:nvSpPr>
          <p:cNvPr id="129" name="Rectangle 50"/>
          <p:cNvSpPr>
            <a:spLocks noChangeArrowheads="1"/>
          </p:cNvSpPr>
          <p:nvPr/>
        </p:nvSpPr>
        <p:spPr bwMode="auto">
          <a:xfrm>
            <a:off x="5480712" y="1844824"/>
            <a:ext cx="45944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9900"/>
                </a:solidFill>
              </a:rPr>
              <a:t>W</a:t>
            </a:r>
            <a:r>
              <a:rPr lang="en-US" altLang="ko-KR" sz="1600" baseline="30000" dirty="0" smtClean="0">
                <a:solidFill>
                  <a:srgbClr val="009900"/>
                </a:solidFill>
              </a:rPr>
              <a:t>(3)</a:t>
            </a:r>
            <a:endParaRPr lang="en-US" altLang="ko-KR" sz="1600" dirty="0">
              <a:solidFill>
                <a:srgbClr val="0099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899592" y="4797152"/>
                <a:ext cx="3816424" cy="1285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altLang="ko-KR" sz="16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𝟏𝟓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ko-KR" sz="16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16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16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altLang="ko-KR" sz="16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𝟒𝟓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altLang="ko-KR" sz="16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6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ko-KR" sz="16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1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6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600" b="1" i="1">
                                                <a:solidFill>
                                                  <a:srgbClr val="0099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1" i="1" smtClean="0">
                                                <a:solidFill>
                                                  <a:srgbClr val="0099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ko-KR" sz="16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600" b="1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solidFill>
                                                  <a:srgbClr val="0099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solidFill>
                                                  <a:srgbClr val="0099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sz="16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ko-KR" sz="16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600" b="1" i="1" smtClean="0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0099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0099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altLang="ko-KR" sz="16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en-US" altLang="ko-K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ko-KR" sz="16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ko-KR" sz="1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ko-KR" alt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</m:groupChr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1200" dirty="0" smtClean="0">
                    <a:solidFill>
                      <a:srgbClr val="7030A0"/>
                    </a:solidFill>
                  </a:rPr>
                  <a:t>     </a:t>
                </a:r>
                <a:endParaRPr lang="ko-KR" alt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797152"/>
                <a:ext cx="3816424" cy="1285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50"/>
          <p:cNvSpPr>
            <a:spLocks noChangeArrowheads="1"/>
          </p:cNvSpPr>
          <p:nvPr/>
        </p:nvSpPr>
        <p:spPr bwMode="auto">
          <a:xfrm>
            <a:off x="4439001" y="5356293"/>
            <a:ext cx="4176464" cy="85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↔</a:t>
            </a:r>
            <a:r>
              <a:rPr lang="en-US" altLang="ko-KR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실제값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t</a:t>
            </a:r>
            <a:r>
              <a:rPr lang="ko-KR" altLang="en-US" sz="1600" dirty="0" smtClean="0">
                <a:solidFill>
                  <a:srgbClr val="C00000"/>
                </a:solidFill>
              </a:rPr>
              <a:t>와 비교 </a:t>
            </a:r>
            <a:r>
              <a:rPr lang="en-US" altLang="ko-KR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00" dirty="0">
                <a:solidFill>
                  <a:srgbClr val="C00000"/>
                </a:solidFill>
              </a:rPr>
              <a:t>W</a:t>
            </a:r>
            <a:r>
              <a:rPr lang="en-US" altLang="ko-KR" sz="1600" baseline="30000" dirty="0">
                <a:solidFill>
                  <a:srgbClr val="C00000"/>
                </a:solidFill>
              </a:rPr>
              <a:t>(3</a:t>
            </a:r>
            <a:r>
              <a:rPr lang="en-US" altLang="ko-KR" sz="1600" baseline="30000" dirty="0" smtClean="0">
                <a:solidFill>
                  <a:srgbClr val="C00000"/>
                </a:solidFill>
              </a:rPr>
              <a:t>)</a:t>
            </a:r>
            <a:r>
              <a:rPr lang="en-US" altLang="ko-KR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, b</a:t>
            </a:r>
            <a:r>
              <a:rPr lang="en-US" altLang="ko-KR" sz="1600" baseline="30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(3) </a:t>
            </a:r>
            <a:r>
              <a:rPr lang="en-US" altLang="ko-KR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</a:rPr>
              <a:t>W</a:t>
            </a:r>
            <a:r>
              <a:rPr lang="en-US" altLang="ko-KR" sz="1600" baseline="30000" dirty="0">
                <a:solidFill>
                  <a:srgbClr val="C00000"/>
                </a:solidFill>
              </a:rPr>
              <a:t>(2</a:t>
            </a:r>
            <a:r>
              <a:rPr lang="en-US" altLang="ko-KR" sz="1600" baseline="30000" dirty="0" smtClean="0">
                <a:solidFill>
                  <a:srgbClr val="C00000"/>
                </a:solidFill>
              </a:rPr>
              <a:t>)</a:t>
            </a:r>
            <a:r>
              <a:rPr lang="en-US" altLang="ko-KR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, b</a:t>
            </a:r>
            <a:r>
              <a:rPr lang="en-US" altLang="ko-KR" sz="1600" baseline="30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(2)</a:t>
            </a:r>
            <a:r>
              <a:rPr lang="en-US" altLang="ko-KR" sz="160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r>
              <a:rPr lang="en-US" altLang="ko-KR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endParaRPr lang="en-US" altLang="ko-KR" sz="16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6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   </a:t>
            </a:r>
            <a:r>
              <a:rPr lang="en-US" altLang="ko-KR" sz="1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XOR </a:t>
            </a:r>
            <a:r>
              <a:rPr lang="ko-KR" altLang="en-US" sz="1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학습됨</a:t>
            </a:r>
            <a:r>
              <a:rPr lang="en-US" altLang="ko-KR" sz="1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(2</a:t>
            </a:r>
            <a:r>
              <a:rPr lang="ko-KR" altLang="en-US" sz="1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층 </a:t>
            </a:r>
            <a:r>
              <a:rPr lang="ko-KR" altLang="en-US" sz="1400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노드수</a:t>
            </a:r>
            <a:r>
              <a:rPr lang="ko-KR" altLang="en-US" sz="1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v.s</a:t>
            </a:r>
            <a:r>
              <a:rPr lang="en-US" altLang="ko-KR" sz="1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학습</a:t>
            </a:r>
            <a:r>
              <a:rPr lang="en-US" altLang="ko-KR" sz="1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시간</a:t>
            </a:r>
            <a:r>
              <a:rPr lang="en-US" altLang="ko-KR" sz="1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endParaRPr lang="en-US" altLang="ko-KR" sz="1400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    </a:t>
            </a:r>
            <a:r>
              <a:rPr lang="ko-KR" altLang="en-US" sz="1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오차</a:t>
            </a:r>
            <a:r>
              <a:rPr lang="en-US" altLang="ko-KR" sz="16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역전파</a:t>
            </a:r>
            <a:endParaRPr lang="en-US" altLang="ko-KR" sz="1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52"/>
              <p:cNvSpPr>
                <a:spLocks noChangeArrowheads="1"/>
              </p:cNvSpPr>
              <p:nvPr/>
            </p:nvSpPr>
            <p:spPr bwMode="auto">
              <a:xfrm>
                <a:off x="5580112" y="3573016"/>
                <a:ext cx="1195741" cy="3688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altLang="ko-KR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ko-KR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groupChr>
                      <m:r>
                        <a:rPr lang="en-US" altLang="ko-KR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600" b="1" i="1" dirty="0" smtClean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112" y="3573016"/>
                <a:ext cx="1195741" cy="368827"/>
              </a:xfrm>
              <a:prstGeom prst="rect">
                <a:avLst/>
              </a:prstGeom>
              <a:blipFill>
                <a:blip r:embed="rId4"/>
                <a:stretch>
                  <a:fillRect t="-14754" r="-7107" b="-704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52"/>
              <p:cNvSpPr>
                <a:spLocks noChangeArrowheads="1"/>
              </p:cNvSpPr>
              <p:nvPr/>
            </p:nvSpPr>
            <p:spPr bwMode="auto">
              <a:xfrm>
                <a:off x="3376259" y="5883178"/>
                <a:ext cx="1195741" cy="3688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altLang="ko-KR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ko-KR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groupChr>
                      <m:r>
                        <a:rPr lang="en-US" altLang="ko-KR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600" b="1" i="1" dirty="0" smtClean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76259" y="5883178"/>
                <a:ext cx="1195741" cy="368827"/>
              </a:xfrm>
              <a:prstGeom prst="rect">
                <a:avLst/>
              </a:prstGeom>
              <a:blipFill>
                <a:blip r:embed="rId5"/>
                <a:stretch>
                  <a:fillRect t="-14754" r="-7653" b="-704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표 6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2221" y="1617476"/>
              <a:ext cx="822561" cy="1229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187">
                      <a:extLst>
                        <a:ext uri="{9D8B030D-6E8A-4147-A177-3AD203B41FA5}">
                          <a16:colId xmlns:a16="http://schemas.microsoft.com/office/drawing/2014/main" val="2822527581"/>
                        </a:ext>
                      </a:extLst>
                    </a:gridCol>
                    <a:gridCol w="274187">
                      <a:extLst>
                        <a:ext uri="{9D8B030D-6E8A-4147-A177-3AD203B41FA5}">
                          <a16:colId xmlns:a16="http://schemas.microsoft.com/office/drawing/2014/main" val="4017384107"/>
                        </a:ext>
                      </a:extLst>
                    </a:gridCol>
                    <a:gridCol w="274187">
                      <a:extLst>
                        <a:ext uri="{9D8B030D-6E8A-4147-A177-3AD203B41FA5}">
                          <a16:colId xmlns:a16="http://schemas.microsoft.com/office/drawing/2014/main" val="2735622933"/>
                        </a:ext>
                      </a:extLst>
                    </a:gridCol>
                  </a:tblGrid>
                  <a:tr h="23056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XOR</a:t>
                          </a:r>
                          <a:endParaRPr lang="ko-KR" altLang="en-US" sz="1200" b="1" dirty="0"/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marL="36000" marR="36000" marT="36000" marB="36000" anchor="ctr">
                        <a:solidFill>
                          <a:srgbClr val="DFF2F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marL="36000" marR="36000" marT="36000" marB="36000" anchor="ctr">
                        <a:solidFill>
                          <a:srgbClr val="DFF2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761687"/>
                      </a:ext>
                    </a:extLst>
                  </a:tr>
                  <a:tr h="2305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72000" marR="0" marT="36000" marB="36000" anchor="ctr">
                        <a:solidFill>
                          <a:srgbClr val="DFF2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72000" marR="0" marT="36000" marB="36000" anchor="ctr">
                        <a:solidFill>
                          <a:srgbClr val="DFF2F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72000" marR="0" marT="36000" marB="36000" anchor="ctr">
                        <a:solidFill>
                          <a:srgbClr val="DFF2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13978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extLst>
                      <a:ext uri="{0D108BD9-81ED-4DB2-BD59-A6C34878D82A}">
                        <a16:rowId xmlns:a16="http://schemas.microsoft.com/office/drawing/2014/main" val="941814615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extLst>
                      <a:ext uri="{0D108BD9-81ED-4DB2-BD59-A6C34878D82A}">
                        <a16:rowId xmlns:a16="http://schemas.microsoft.com/office/drawing/2014/main" val="2086646799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extLst>
                      <a:ext uri="{0D108BD9-81ED-4DB2-BD59-A6C34878D82A}">
                        <a16:rowId xmlns:a16="http://schemas.microsoft.com/office/drawing/2014/main" val="274263519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extLst>
                      <a:ext uri="{0D108BD9-81ED-4DB2-BD59-A6C34878D82A}">
                        <a16:rowId xmlns:a16="http://schemas.microsoft.com/office/drawing/2014/main" val="6623230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표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2032798"/>
                  </p:ext>
                </p:extLst>
              </p:nvPr>
            </p:nvGraphicFramePr>
            <p:xfrm>
              <a:off x="712221" y="1617476"/>
              <a:ext cx="822561" cy="1229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187">
                      <a:extLst>
                        <a:ext uri="{9D8B030D-6E8A-4147-A177-3AD203B41FA5}">
                          <a16:colId xmlns:a16="http://schemas.microsoft.com/office/drawing/2014/main" val="2822527581"/>
                        </a:ext>
                      </a:extLst>
                    </a:gridCol>
                    <a:gridCol w="274187">
                      <a:extLst>
                        <a:ext uri="{9D8B030D-6E8A-4147-A177-3AD203B41FA5}">
                          <a16:colId xmlns:a16="http://schemas.microsoft.com/office/drawing/2014/main" val="4017384107"/>
                        </a:ext>
                      </a:extLst>
                    </a:gridCol>
                    <a:gridCol w="274187">
                      <a:extLst>
                        <a:ext uri="{9D8B030D-6E8A-4147-A177-3AD203B41FA5}">
                          <a16:colId xmlns:a16="http://schemas.microsoft.com/office/drawing/2014/main" val="2735622933"/>
                        </a:ext>
                      </a:extLst>
                    </a:gridCol>
                  </a:tblGrid>
                  <a:tr h="2548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 smtClean="0"/>
                            <a:t>XOR</a:t>
                          </a:r>
                          <a:endParaRPr lang="ko-KR" altLang="en-US" sz="1200" b="1" dirty="0"/>
                        </a:p>
                      </a:txBody>
                      <a:tcPr marL="36000" marR="36000" marT="36000" marB="36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marL="36000" marR="36000" marT="36000" marB="36000" anchor="ctr">
                        <a:solidFill>
                          <a:srgbClr val="DFF2FD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marL="36000" marR="36000" marT="36000" marB="36000" anchor="ctr">
                        <a:solidFill>
                          <a:srgbClr val="DFF2F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761687"/>
                      </a:ext>
                    </a:extLst>
                  </a:tr>
                  <a:tr h="2548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0" marT="36000" marB="36000" anchor="ctr">
                        <a:blipFill>
                          <a:blip r:embed="rId6"/>
                          <a:stretch>
                            <a:fillRect l="-2222" t="-107143" r="-206667" b="-3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0" marT="36000" marB="36000" anchor="ctr">
                        <a:blipFill>
                          <a:blip r:embed="rId6"/>
                          <a:stretch>
                            <a:fillRect l="-100000" t="-107143" r="-102174" b="-3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0" marT="36000" marB="36000" anchor="ctr">
                        <a:blipFill>
                          <a:blip r:embed="rId6"/>
                          <a:stretch>
                            <a:fillRect l="-204444" t="-107143" r="-4444" b="-3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13978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extLst>
                      <a:ext uri="{0D108BD9-81ED-4DB2-BD59-A6C34878D82A}">
                        <a16:rowId xmlns:a16="http://schemas.microsoft.com/office/drawing/2014/main" val="941814615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extLst>
                      <a:ext uri="{0D108BD9-81ED-4DB2-BD59-A6C34878D82A}">
                        <a16:rowId xmlns:a16="http://schemas.microsoft.com/office/drawing/2014/main" val="2086646799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extLst>
                      <a:ext uri="{0D108BD9-81ED-4DB2-BD59-A6C34878D82A}">
                        <a16:rowId xmlns:a16="http://schemas.microsoft.com/office/drawing/2014/main" val="274263519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1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 smtClean="0"/>
                            <a:t>0</a:t>
                          </a:r>
                          <a:endParaRPr lang="ko-KR" altLang="en-US" sz="1100" dirty="0"/>
                        </a:p>
                      </a:txBody>
                      <a:tcPr marL="36000" marR="36000" marT="0" marB="0" anchor="ctr"/>
                    </a:tc>
                    <a:extLst>
                      <a:ext uri="{0D108BD9-81ED-4DB2-BD59-A6C34878D82A}">
                        <a16:rowId xmlns:a16="http://schemas.microsoft.com/office/drawing/2014/main" val="6623230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/>
          <p:cNvSpPr txBox="1"/>
          <p:nvPr/>
        </p:nvSpPr>
        <p:spPr>
          <a:xfrm>
            <a:off x="1691680" y="3501008"/>
            <a:ext cx="765718" cy="528794"/>
          </a:xfrm>
          <a:prstGeom prst="rect">
            <a:avLst/>
          </a:prstGeom>
          <a:noFill/>
          <a:ln>
            <a:noFill/>
          </a:ln>
        </p:spPr>
        <p:txBody>
          <a:bodyPr wrap="none" lIns="18000" tIns="18000" rIns="18000" bIns="18000" rtlCol="0" anchor="ctr" anchorCtr="0">
            <a:spAutoFit/>
          </a:bodyPr>
          <a:lstStyle/>
          <a:p>
            <a:r>
              <a:rPr lang="en-US" altLang="ko-KR" sz="3200" dirty="0">
                <a:ln>
                  <a:solidFill>
                    <a:srgbClr val="7030A0">
                      <a:alpha val="25000"/>
                    </a:srgbClr>
                  </a:solidFill>
                </a:ln>
                <a:noFill/>
              </a:rPr>
              <a:t>W</a:t>
            </a:r>
            <a:r>
              <a:rPr lang="en-US" altLang="ko-KR" sz="3200" baseline="30000" dirty="0">
                <a:ln>
                  <a:solidFill>
                    <a:srgbClr val="7030A0">
                      <a:alpha val="25000"/>
                    </a:srgbClr>
                  </a:solidFill>
                </a:ln>
                <a:noFill/>
              </a:rPr>
              <a:t>(2)</a:t>
            </a:r>
            <a:endParaRPr lang="ko-KR" altLang="en-US" sz="3200" b="0" dirty="0" err="1" smtClean="0">
              <a:ln>
                <a:solidFill>
                  <a:srgbClr val="7030A0">
                    <a:alpha val="25000"/>
                  </a:srgbClr>
                </a:solidFill>
              </a:ln>
              <a:noFill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94785" y="5982331"/>
            <a:ext cx="765718" cy="528794"/>
          </a:xfrm>
          <a:prstGeom prst="rect">
            <a:avLst/>
          </a:prstGeom>
          <a:noFill/>
        </p:spPr>
        <p:txBody>
          <a:bodyPr wrap="none" lIns="18000" tIns="18000" rIns="18000" bIns="18000" rtlCol="0" anchor="ctr" anchorCtr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006600">
                      <a:alpha val="21000"/>
                    </a:srgbClr>
                  </a:solidFill>
                </a:ln>
                <a:noFill/>
              </a:rPr>
              <a:t>W</a:t>
            </a:r>
            <a:r>
              <a:rPr lang="en-US" altLang="ko-KR" sz="3200" baseline="30000" dirty="0" smtClean="0">
                <a:ln>
                  <a:solidFill>
                    <a:srgbClr val="006600">
                      <a:alpha val="21000"/>
                    </a:srgbClr>
                  </a:solidFill>
                </a:ln>
                <a:noFill/>
              </a:rPr>
              <a:t>(3)</a:t>
            </a:r>
            <a:endParaRPr lang="ko-KR" altLang="en-US" sz="3200" b="0" dirty="0" err="1" smtClean="0">
              <a:ln>
                <a:solidFill>
                  <a:srgbClr val="006600">
                    <a:alpha val="21000"/>
                  </a:srgbClr>
                </a:solidFill>
              </a:ln>
              <a:noFill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2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딥러닝의</a:t>
            </a:r>
            <a:r>
              <a:rPr lang="ko-KR" altLang="en-US" dirty="0" smtClean="0"/>
              <a:t> 시작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다층 신경망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400" y="1066800"/>
            <a:ext cx="8382000" cy="489992"/>
          </a:xfrm>
        </p:spPr>
        <p:txBody>
          <a:bodyPr/>
          <a:lstStyle/>
          <a:p>
            <a:r>
              <a:rPr lang="en-US" altLang="ko-KR" dirty="0" smtClean="0"/>
              <a:t>XOR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030938" y="994543"/>
            <a:ext cx="6768752" cy="545879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LogicGate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__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__(self,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gate_name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xdata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tdata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self.name =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gate_name</a:t>
            </a:r>
            <a:endParaRPr lang="en-US" altLang="ko-KR" sz="1000" b="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self.xdata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xdata.reshape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(4,2)  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# 4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개의 </a:t>
            </a:r>
            <a:r>
              <a:rPr lang="ko-KR" altLang="en-US" sz="1000" b="0" dirty="0" err="1">
                <a:solidFill>
                  <a:srgbClr val="00B050"/>
                </a:solidFill>
                <a:latin typeface="Consolas" panose="020B0609020204030204" pitchFamily="49" charset="0"/>
              </a:rPr>
              <a:t>입력데이터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x1, x2 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에 대하여 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batch 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처리 행렬</a:t>
            </a:r>
          </a:p>
          <a:p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self.tdata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tdata.reshape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(4,1)  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# 4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개의 </a:t>
            </a:r>
            <a:r>
              <a:rPr lang="ko-KR" altLang="en-US" sz="1000" b="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출력값</a:t>
            </a:r>
            <a:endParaRPr lang="ko-KR" altLang="en-US" sz="1000" b="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self.W2 =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np.random.rand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(2,5)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층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b="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은닉층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개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가중치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W2(2x5),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바이어스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b2(5)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초기화</a:t>
            </a:r>
            <a:endParaRPr lang="en-US" altLang="ko-KR" sz="1000" b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self.b2 =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np.random.rand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(5)</a:t>
            </a:r>
            <a:endParaRPr lang="en-US" altLang="ko-KR" sz="1000" b="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self.W3 =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np.random.rand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(5,1)    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3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층 </a:t>
            </a:r>
            <a:r>
              <a:rPr lang="ko-KR" altLang="en-US" sz="1000" b="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출력층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개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가중치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W3(5x1),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바이어스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b3(1)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초기화</a:t>
            </a:r>
            <a:endParaRPr lang="en-US" altLang="ko-KR" sz="1000" b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self.b3 =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np.random.rand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(1)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                </a:t>
            </a:r>
            <a:endParaRPr lang="ko-KR" altLang="en-US" sz="1000" b="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self.lr = 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1e-2	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000" b="0" dirty="0" err="1">
                <a:solidFill>
                  <a:srgbClr val="00B050"/>
                </a:solidFill>
                <a:latin typeface="Consolas" panose="020B0609020204030204" pitchFamily="49" charset="0"/>
              </a:rPr>
              <a:t>학습률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learning rate 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초기화</a:t>
            </a:r>
            <a:endParaRPr lang="en-US" altLang="ko-KR" sz="1000" b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print(self.name + " object is created")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feed_forward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(self):        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# feed forward 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를 통하여 </a:t>
            </a:r>
            <a:r>
              <a:rPr lang="ko-KR" altLang="en-US" sz="1000" b="0" dirty="0" err="1">
                <a:solidFill>
                  <a:srgbClr val="00B050"/>
                </a:solidFill>
                <a:latin typeface="Consolas" panose="020B0609020204030204" pitchFamily="49" charset="0"/>
              </a:rPr>
              <a:t>손실함수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(cross-entropy) 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값 계산</a:t>
            </a:r>
          </a:p>
          <a:p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z2 = np.dot(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self.xdata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, self.W2) + self.b2  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000" b="0" dirty="0" err="1">
                <a:solidFill>
                  <a:srgbClr val="00B050"/>
                </a:solidFill>
                <a:latin typeface="Consolas" panose="020B0609020204030204" pitchFamily="49" charset="0"/>
              </a:rPr>
              <a:t>은닉층의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b="0" dirty="0" err="1">
                <a:solidFill>
                  <a:srgbClr val="00B050"/>
                </a:solidFill>
                <a:latin typeface="Consolas" panose="020B0609020204030204" pitchFamily="49" charset="0"/>
              </a:rPr>
              <a:t>선형회귀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값</a:t>
            </a:r>
          </a:p>
          <a:p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a2 = sigmoid(z2)                           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b="0" dirty="0" err="1">
                <a:solidFill>
                  <a:srgbClr val="00B050"/>
                </a:solidFill>
                <a:latin typeface="Consolas" panose="020B0609020204030204" pitchFamily="49" charset="0"/>
              </a:rPr>
              <a:t>은닉층의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출력</a:t>
            </a:r>
          </a:p>
          <a:p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z3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= np.dot(a2, self.W3) + self.b3         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b="0" dirty="0" err="1">
                <a:solidFill>
                  <a:srgbClr val="00B050"/>
                </a:solidFill>
                <a:latin typeface="Consolas" panose="020B0609020204030204" pitchFamily="49" charset="0"/>
              </a:rPr>
              <a:t>출력층의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b="0" dirty="0" err="1">
                <a:solidFill>
                  <a:srgbClr val="00B050"/>
                </a:solidFill>
                <a:latin typeface="Consolas" panose="020B0609020204030204" pitchFamily="49" charset="0"/>
              </a:rPr>
              <a:t>선형회귀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값</a:t>
            </a:r>
          </a:p>
          <a:p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y = a3 = sigmoid(z3)                        </a:t>
            </a:r>
            <a:r>
              <a:rPr lang="en-US" altLang="ko-KR" sz="1000" b="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b="0" dirty="0" err="1">
                <a:solidFill>
                  <a:srgbClr val="00B050"/>
                </a:solidFill>
                <a:latin typeface="Consolas" panose="020B0609020204030204" pitchFamily="49" charset="0"/>
              </a:rPr>
              <a:t>출력층의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출력</a:t>
            </a:r>
          </a:p>
          <a:p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return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cross_entropy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self.tdata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, y)    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errValue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(self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):          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외부 출력을 위한 </a:t>
            </a:r>
            <a:r>
              <a:rPr lang="ko-KR" altLang="en-US" sz="1000" b="0" dirty="0" err="1">
                <a:solidFill>
                  <a:srgbClr val="00B050"/>
                </a:solidFill>
                <a:latin typeface="Consolas" panose="020B0609020204030204" pitchFamily="49" charset="0"/>
              </a:rPr>
              <a:t>손실함수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(cross-entropy) 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값 계산</a:t>
            </a:r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return 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self.feed_forward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train(self):          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sz="1000" b="0" dirty="0" err="1">
                <a:solidFill>
                  <a:srgbClr val="00B050"/>
                </a:solidFill>
                <a:latin typeface="Consolas" panose="020B0609020204030204" pitchFamily="49" charset="0"/>
              </a:rPr>
              <a:t>수치미분을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이용하여 </a:t>
            </a:r>
            <a:r>
              <a:rPr lang="ko-KR" altLang="en-US" sz="1000" b="0" dirty="0" err="1">
                <a:solidFill>
                  <a:srgbClr val="00B050"/>
                </a:solidFill>
                <a:latin typeface="Consolas" panose="020B0609020204030204" pitchFamily="49" charset="0"/>
              </a:rPr>
              <a:t>손실함수가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최소가 </a:t>
            </a:r>
            <a:r>
              <a:rPr lang="ko-KR" altLang="en-US" sz="1000" b="0" dirty="0" err="1">
                <a:solidFill>
                  <a:srgbClr val="00B050"/>
                </a:solidFill>
                <a:latin typeface="Consolas" panose="020B0609020204030204" pitchFamily="49" charset="0"/>
              </a:rPr>
              <a:t>될때</a:t>
            </a:r>
            <a:r>
              <a:rPr lang="ko-KR" altLang="en-US" sz="1000" b="0" dirty="0">
                <a:solidFill>
                  <a:srgbClr val="00B050"/>
                </a:solidFill>
                <a:latin typeface="Consolas" panose="020B0609020204030204" pitchFamily="49" charset="0"/>
              </a:rPr>
              <a:t> 까지 학습하는 함수</a:t>
            </a:r>
          </a:p>
          <a:p>
            <a:r>
              <a:rPr lang="ko-KR" altLang="en-US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f = lambda x :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self.feed_forward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start =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datetime.now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for step in  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range(18001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    self.W2 -= self.lr *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numerical_derivative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(f, self.W2)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    self.b2 -= self.lr *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numerical_derivative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(f, self.b2)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    self.W3 -= self.lr *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numerical_derivative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(f, self.W3)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    self.b3 -= self.lr *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numerical_derivative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(f, self.b3)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    if (step % 2000 == 0):</a:t>
            </a: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        print("step = %6d,"% step, "loss value = %.5f"% </a:t>
            </a:r>
            <a:r>
              <a:rPr lang="en-US" altLang="ko-KR" sz="1000" b="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self.errValue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())</a:t>
            </a:r>
            <a:endParaRPr lang="en-US" altLang="ko-KR" sz="1000" b="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        print("Training time = ", </a:t>
            </a:r>
            <a:r>
              <a:rPr lang="en-US" altLang="ko-KR" sz="1000" b="0" dirty="0" err="1">
                <a:solidFill>
                  <a:schemeClr val="tx2"/>
                </a:solidFill>
                <a:latin typeface="Consolas" panose="020B0609020204030204" pitchFamily="49" charset="0"/>
              </a:rPr>
              <a:t>datetime.now</a:t>
            </a:r>
            <a:r>
              <a:rPr lang="en-US" altLang="ko-KR" sz="1000" b="0" dirty="0">
                <a:solidFill>
                  <a:schemeClr val="tx2"/>
                </a:solidFill>
                <a:latin typeface="Consolas" panose="020B0609020204030204" pitchFamily="49" charset="0"/>
              </a:rPr>
              <a:t>() - start</a:t>
            </a:r>
            <a:r>
              <a:rPr lang="en-US" altLang="ko-KR" sz="1000" b="0" dirty="0" smtClean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91924"/>
            <a:ext cx="1416322" cy="590349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 lIns="18000" tIns="18000" rIns="18000" bIns="18000" rtlCol="0" anchor="ctr" anchorCtr="0">
            <a:spAutoFit/>
          </a:bodyPr>
          <a:lstStyle/>
          <a:p>
            <a:pPr algn="ctr"/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입력층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 2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200" b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은닉층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 5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200" b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출력층</a:t>
            </a:r>
            <a:r>
              <a:rPr lang="en-US" altLang="ko-KR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 1</a:t>
            </a:r>
            <a:r>
              <a:rPr lang="ko-KR" altLang="en-US" sz="12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0281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시작 </a:t>
            </a:r>
            <a:r>
              <a:rPr lang="en-US" altLang="ko-KR" dirty="0"/>
              <a:t>- </a:t>
            </a:r>
            <a:r>
              <a:rPr lang="ko-KR" altLang="en-US" dirty="0"/>
              <a:t>다층 신경망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400" y="1066800"/>
            <a:ext cx="8382000" cy="489992"/>
          </a:xfrm>
        </p:spPr>
        <p:txBody>
          <a:bodyPr/>
          <a:lstStyle/>
          <a:p>
            <a:r>
              <a:rPr lang="ko-KR" altLang="en-US" dirty="0" smtClean="0"/>
              <a:t>오차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/>
              <a:t>역전파</a:t>
            </a:r>
            <a:r>
              <a:rPr lang="en-US" altLang="ko-KR" dirty="0"/>
              <a:t>(Error</a:t>
            </a:r>
            <a:r>
              <a:rPr lang="ko-KR" altLang="en-US" dirty="0"/>
              <a:t> </a:t>
            </a:r>
            <a:r>
              <a:rPr lang="en-US" altLang="ko-KR" dirty="0"/>
              <a:t>Back Propagation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수치미분</a:t>
            </a:r>
            <a:r>
              <a:rPr lang="ko-KR" altLang="en-US" dirty="0" smtClean="0"/>
              <a:t> 보정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오차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보정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개념적 비교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295976" y="230368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화살표 연결선 5"/>
          <p:cNvCxnSpPr>
            <a:stCxn id="18" idx="6"/>
            <a:endCxn id="5" idx="2"/>
          </p:cNvCxnSpPr>
          <p:nvPr/>
        </p:nvCxnSpPr>
        <p:spPr bwMode="auto">
          <a:xfrm>
            <a:off x="1613644" y="2477367"/>
            <a:ext cx="682332" cy="63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직선 화살표 연결선 6"/>
          <p:cNvCxnSpPr>
            <a:stCxn id="19" idx="6"/>
            <a:endCxn id="12" idx="2"/>
          </p:cNvCxnSpPr>
          <p:nvPr/>
        </p:nvCxnSpPr>
        <p:spPr bwMode="auto">
          <a:xfrm>
            <a:off x="1611848" y="3801103"/>
            <a:ext cx="684128" cy="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43608" y="2377645"/>
                <a:ext cx="188815" cy="206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377645"/>
                <a:ext cx="188815" cy="206844"/>
              </a:xfrm>
              <a:prstGeom prst="rect">
                <a:avLst/>
              </a:prstGeom>
              <a:blipFill>
                <a:blip r:embed="rId2"/>
                <a:stretch>
                  <a:fillRect l="-29032" b="-205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48998" y="3698421"/>
                <a:ext cx="181733" cy="206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98" y="3698421"/>
                <a:ext cx="181733" cy="206844"/>
              </a:xfrm>
              <a:prstGeom prst="rect">
                <a:avLst/>
              </a:prstGeom>
              <a:blipFill>
                <a:blip r:embed="rId3"/>
                <a:stretch>
                  <a:fillRect l="-33333" r="-3333" b="-205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13" idx="6"/>
            <a:endCxn id="11" idx="1"/>
          </p:cNvCxnSpPr>
          <p:nvPr/>
        </p:nvCxnSpPr>
        <p:spPr bwMode="auto">
          <a:xfrm flipV="1">
            <a:off x="3505964" y="3135873"/>
            <a:ext cx="432088" cy="194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38052" y="3022109"/>
                <a:ext cx="196540" cy="2275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400" baseline="-25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52" y="3022109"/>
                <a:ext cx="196540" cy="227528"/>
              </a:xfrm>
              <a:prstGeom prst="rect">
                <a:avLst/>
              </a:prstGeom>
              <a:blipFill>
                <a:blip r:embed="rId4"/>
                <a:stretch>
                  <a:fillRect l="-18750" b="-243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/>
          <p:cNvSpPr/>
          <p:nvPr/>
        </p:nvSpPr>
        <p:spPr bwMode="auto">
          <a:xfrm>
            <a:off x="2295976" y="3621136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>
              <a:lnSpc>
                <a:spcPts val="600"/>
              </a:lnSpc>
              <a:spcBef>
                <a:spcPct val="50000"/>
              </a:spcBef>
            </a:pP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145964" y="2957820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>
              <a:lnSpc>
                <a:spcPts val="600"/>
              </a:lnSpc>
              <a:spcBef>
                <a:spcPct val="50000"/>
              </a:spcBef>
            </a:pP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>
            <a:stCxn id="18" idx="6"/>
            <a:endCxn id="12" idx="1"/>
          </p:cNvCxnSpPr>
          <p:nvPr/>
        </p:nvCxnSpPr>
        <p:spPr bwMode="auto">
          <a:xfrm>
            <a:off x="1613644" y="2477367"/>
            <a:ext cx="735053" cy="11964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19" idx="6"/>
            <a:endCxn id="5" idx="3"/>
          </p:cNvCxnSpPr>
          <p:nvPr/>
        </p:nvCxnSpPr>
        <p:spPr bwMode="auto">
          <a:xfrm flipV="1">
            <a:off x="1611848" y="2610962"/>
            <a:ext cx="736849" cy="11901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>
            <a:stCxn id="5" idx="6"/>
            <a:endCxn id="13" idx="1"/>
          </p:cNvCxnSpPr>
          <p:nvPr/>
        </p:nvCxnSpPr>
        <p:spPr bwMode="auto">
          <a:xfrm>
            <a:off x="2655976" y="2483683"/>
            <a:ext cx="542709" cy="5268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/>
          <p:cNvCxnSpPr>
            <a:stCxn id="12" idx="6"/>
            <a:endCxn id="13" idx="3"/>
          </p:cNvCxnSpPr>
          <p:nvPr/>
        </p:nvCxnSpPr>
        <p:spPr bwMode="auto">
          <a:xfrm flipV="1">
            <a:off x="2655976" y="3265099"/>
            <a:ext cx="542709" cy="5360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타원 17"/>
          <p:cNvSpPr/>
          <p:nvPr/>
        </p:nvSpPr>
        <p:spPr bwMode="auto">
          <a:xfrm>
            <a:off x="1505644" y="2423367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1503848" y="3747103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20" name="직선 화살표 연결선 19"/>
          <p:cNvCxnSpPr>
            <a:stCxn id="9" idx="3"/>
            <a:endCxn id="19" idx="2"/>
          </p:cNvCxnSpPr>
          <p:nvPr/>
        </p:nvCxnSpPr>
        <p:spPr bwMode="auto">
          <a:xfrm flipV="1">
            <a:off x="1230731" y="3801103"/>
            <a:ext cx="273117" cy="7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/>
          <p:cNvCxnSpPr>
            <a:stCxn id="8" idx="3"/>
            <a:endCxn id="18" idx="2"/>
          </p:cNvCxnSpPr>
          <p:nvPr/>
        </p:nvCxnSpPr>
        <p:spPr bwMode="auto">
          <a:xfrm flipV="1">
            <a:off x="1232423" y="2477367"/>
            <a:ext cx="273221" cy="37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 flipH="1">
                <a:off x="1830336" y="2132856"/>
                <a:ext cx="443295" cy="361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30336" y="2132856"/>
                <a:ext cx="443295" cy="361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flipH="1">
                <a:off x="1896653" y="2616854"/>
                <a:ext cx="443295" cy="361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96653" y="2616854"/>
                <a:ext cx="443295" cy="3613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flipH="1">
                <a:off x="1963105" y="3251933"/>
                <a:ext cx="443295" cy="361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63105" y="3251933"/>
                <a:ext cx="443295" cy="3613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flipH="1">
                <a:off x="1786038" y="3795751"/>
                <a:ext cx="443295" cy="361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86038" y="3795751"/>
                <a:ext cx="443295" cy="3613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flipH="1">
                <a:off x="2855685" y="2483024"/>
                <a:ext cx="443295" cy="361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55685" y="2483024"/>
                <a:ext cx="443295" cy="361317"/>
              </a:xfrm>
              <a:prstGeom prst="rect">
                <a:avLst/>
              </a:prstGeom>
              <a:blipFill>
                <a:blip r:embed="rId9"/>
                <a:stretch>
                  <a:fillRect r="-1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flipH="1">
                <a:off x="2847470" y="3462677"/>
                <a:ext cx="443295" cy="361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47470" y="3462677"/>
                <a:ext cx="443295" cy="3613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95202" y="3315873"/>
                <a:ext cx="196540" cy="247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ko-KR" altLang="en-US" sz="1800" baseline="-25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202" y="3315873"/>
                <a:ext cx="196540" cy="247923"/>
              </a:xfrm>
              <a:prstGeom prst="rect">
                <a:avLst/>
              </a:prstGeom>
              <a:blipFill>
                <a:blip r:embed="rId11"/>
                <a:stretch>
                  <a:fillRect l="-43750" r="-1875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구부러진 연결선 36"/>
          <p:cNvCxnSpPr>
            <a:stCxn id="36" idx="1"/>
            <a:endCxn id="34" idx="1"/>
          </p:cNvCxnSpPr>
          <p:nvPr/>
        </p:nvCxnSpPr>
        <p:spPr bwMode="auto">
          <a:xfrm rot="10800000">
            <a:off x="3298980" y="2663683"/>
            <a:ext cx="596222" cy="776152"/>
          </a:xfrm>
          <a:prstGeom prst="curvedConnector3">
            <a:avLst/>
          </a:prstGeom>
          <a:noFill/>
          <a:ln w="9525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0" name="구부러진 연결선 39"/>
          <p:cNvCxnSpPr>
            <a:stCxn id="36" idx="1"/>
            <a:endCxn id="35" idx="1"/>
          </p:cNvCxnSpPr>
          <p:nvPr/>
        </p:nvCxnSpPr>
        <p:spPr bwMode="auto">
          <a:xfrm rot="10800000" flipV="1">
            <a:off x="3290766" y="3439834"/>
            <a:ext cx="604437" cy="203501"/>
          </a:xfrm>
          <a:prstGeom prst="curvedConnector3">
            <a:avLst/>
          </a:prstGeom>
          <a:noFill/>
          <a:ln w="9525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3" name="구부러진 연결선 42"/>
          <p:cNvCxnSpPr>
            <a:stCxn id="36" idx="1"/>
            <a:endCxn id="33" idx="1"/>
          </p:cNvCxnSpPr>
          <p:nvPr/>
        </p:nvCxnSpPr>
        <p:spPr bwMode="auto">
          <a:xfrm rot="10800000" flipV="1">
            <a:off x="2229334" y="3439834"/>
            <a:ext cx="1665869" cy="536575"/>
          </a:xfrm>
          <a:prstGeom prst="curvedConnector3">
            <a:avLst>
              <a:gd name="adj1" fmla="val 17565"/>
            </a:avLst>
          </a:prstGeom>
          <a:noFill/>
          <a:ln w="9525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6" name="구부러진 연결선 45"/>
          <p:cNvCxnSpPr>
            <a:stCxn id="36" idx="1"/>
            <a:endCxn id="32" idx="1"/>
          </p:cNvCxnSpPr>
          <p:nvPr/>
        </p:nvCxnSpPr>
        <p:spPr bwMode="auto">
          <a:xfrm rot="10800000">
            <a:off x="2406400" y="3432593"/>
            <a:ext cx="1488802" cy="7243"/>
          </a:xfrm>
          <a:prstGeom prst="curvedConnector3">
            <a:avLst/>
          </a:prstGeom>
          <a:noFill/>
          <a:ln w="9525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0" name="구부러진 연결선 49"/>
          <p:cNvCxnSpPr>
            <a:stCxn id="36" idx="1"/>
            <a:endCxn id="31" idx="1"/>
          </p:cNvCxnSpPr>
          <p:nvPr/>
        </p:nvCxnSpPr>
        <p:spPr bwMode="auto">
          <a:xfrm rot="10800000">
            <a:off x="2339948" y="2797513"/>
            <a:ext cx="1555254" cy="642322"/>
          </a:xfrm>
          <a:prstGeom prst="curvedConnector3">
            <a:avLst>
              <a:gd name="adj1" fmla="val 58686"/>
            </a:avLst>
          </a:prstGeom>
          <a:noFill/>
          <a:ln w="9525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3" name="구부러진 연결선 52"/>
          <p:cNvCxnSpPr>
            <a:stCxn id="36" idx="1"/>
            <a:endCxn id="22" idx="1"/>
          </p:cNvCxnSpPr>
          <p:nvPr/>
        </p:nvCxnSpPr>
        <p:spPr bwMode="auto">
          <a:xfrm rot="10800000">
            <a:off x="2273632" y="2313515"/>
            <a:ext cx="1621571" cy="1126320"/>
          </a:xfrm>
          <a:prstGeom prst="curvedConnector3">
            <a:avLst>
              <a:gd name="adj1" fmla="val 8349"/>
            </a:avLst>
          </a:prstGeom>
          <a:noFill/>
          <a:ln w="9525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71" name="타원 70"/>
          <p:cNvSpPr/>
          <p:nvPr/>
        </p:nvSpPr>
        <p:spPr bwMode="auto">
          <a:xfrm>
            <a:off x="6405792" y="2311671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ts val="6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2" name="직선 화살표 연결선 71"/>
          <p:cNvCxnSpPr>
            <a:stCxn id="84" idx="6"/>
            <a:endCxn id="71" idx="2"/>
          </p:cNvCxnSpPr>
          <p:nvPr/>
        </p:nvCxnSpPr>
        <p:spPr bwMode="auto">
          <a:xfrm>
            <a:off x="5723460" y="2485355"/>
            <a:ext cx="682332" cy="63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직선 화살표 연결선 72"/>
          <p:cNvCxnSpPr>
            <a:stCxn id="85" idx="6"/>
            <a:endCxn id="78" idx="2"/>
          </p:cNvCxnSpPr>
          <p:nvPr/>
        </p:nvCxnSpPr>
        <p:spPr bwMode="auto">
          <a:xfrm>
            <a:off x="5721664" y="3809091"/>
            <a:ext cx="684128" cy="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153424" y="2385633"/>
                <a:ext cx="188815" cy="206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424" y="2385633"/>
                <a:ext cx="188815" cy="206844"/>
              </a:xfrm>
              <a:prstGeom prst="rect">
                <a:avLst/>
              </a:prstGeom>
              <a:blipFill>
                <a:blip r:embed="rId12"/>
                <a:stretch>
                  <a:fillRect l="-29032" r="-3226" b="-205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158814" y="3706409"/>
                <a:ext cx="181733" cy="206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baseline="-25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814" y="3706409"/>
                <a:ext cx="181733" cy="206844"/>
              </a:xfrm>
              <a:prstGeom prst="rect">
                <a:avLst/>
              </a:prstGeom>
              <a:blipFill>
                <a:blip r:embed="rId13"/>
                <a:stretch>
                  <a:fillRect l="-33333" r="-6667" b="-205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/>
          <p:cNvCxnSpPr>
            <a:stCxn id="79" idx="6"/>
            <a:endCxn id="77" idx="1"/>
          </p:cNvCxnSpPr>
          <p:nvPr/>
        </p:nvCxnSpPr>
        <p:spPr bwMode="auto">
          <a:xfrm flipV="1">
            <a:off x="7615780" y="3143861"/>
            <a:ext cx="432088" cy="194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047868" y="3030097"/>
                <a:ext cx="196540" cy="2275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400" baseline="-25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868" y="3030097"/>
                <a:ext cx="196540" cy="227528"/>
              </a:xfrm>
              <a:prstGeom prst="rect">
                <a:avLst/>
              </a:prstGeom>
              <a:blipFill>
                <a:blip r:embed="rId14"/>
                <a:stretch>
                  <a:fillRect l="-15625" b="-243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타원 77"/>
          <p:cNvSpPr/>
          <p:nvPr/>
        </p:nvSpPr>
        <p:spPr bwMode="auto">
          <a:xfrm>
            <a:off x="6405792" y="362912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>
              <a:lnSpc>
                <a:spcPts val="600"/>
              </a:lnSpc>
              <a:spcBef>
                <a:spcPct val="50000"/>
              </a:spcBef>
            </a:pP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/>
          <p:cNvSpPr/>
          <p:nvPr/>
        </p:nvSpPr>
        <p:spPr bwMode="auto">
          <a:xfrm>
            <a:off x="7255780" y="2965808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180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>
              <a:lnSpc>
                <a:spcPts val="600"/>
              </a:lnSpc>
              <a:spcBef>
                <a:spcPct val="50000"/>
              </a:spcBef>
            </a:pP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화살표 연결선 79"/>
          <p:cNvCxnSpPr>
            <a:stCxn id="84" idx="6"/>
            <a:endCxn id="78" idx="1"/>
          </p:cNvCxnSpPr>
          <p:nvPr/>
        </p:nvCxnSpPr>
        <p:spPr bwMode="auto">
          <a:xfrm>
            <a:off x="5723460" y="2485355"/>
            <a:ext cx="735053" cy="11964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직선 화살표 연결선 80"/>
          <p:cNvCxnSpPr>
            <a:stCxn id="85" idx="6"/>
            <a:endCxn id="71" idx="3"/>
          </p:cNvCxnSpPr>
          <p:nvPr/>
        </p:nvCxnSpPr>
        <p:spPr bwMode="auto">
          <a:xfrm flipV="1">
            <a:off x="5721664" y="2618950"/>
            <a:ext cx="736849" cy="11901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직선 화살표 연결선 81"/>
          <p:cNvCxnSpPr>
            <a:stCxn id="71" idx="6"/>
            <a:endCxn id="79" idx="1"/>
          </p:cNvCxnSpPr>
          <p:nvPr/>
        </p:nvCxnSpPr>
        <p:spPr bwMode="auto">
          <a:xfrm>
            <a:off x="6765792" y="2491671"/>
            <a:ext cx="542709" cy="5268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직선 화살표 연결선 82"/>
          <p:cNvCxnSpPr>
            <a:stCxn id="78" idx="6"/>
            <a:endCxn id="79" idx="3"/>
          </p:cNvCxnSpPr>
          <p:nvPr/>
        </p:nvCxnSpPr>
        <p:spPr bwMode="auto">
          <a:xfrm flipV="1">
            <a:off x="6765792" y="3273087"/>
            <a:ext cx="542709" cy="5360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4" name="타원 83"/>
          <p:cNvSpPr/>
          <p:nvPr/>
        </p:nvSpPr>
        <p:spPr bwMode="auto">
          <a:xfrm>
            <a:off x="5615460" y="2431355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5" name="타원 84"/>
          <p:cNvSpPr/>
          <p:nvPr/>
        </p:nvSpPr>
        <p:spPr bwMode="auto">
          <a:xfrm>
            <a:off x="5613664" y="3755091"/>
            <a:ext cx="108000" cy="108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86" name="직선 화살표 연결선 85"/>
          <p:cNvCxnSpPr>
            <a:stCxn id="75" idx="3"/>
            <a:endCxn id="85" idx="2"/>
          </p:cNvCxnSpPr>
          <p:nvPr/>
        </p:nvCxnSpPr>
        <p:spPr bwMode="auto">
          <a:xfrm flipV="1">
            <a:off x="5340547" y="3809091"/>
            <a:ext cx="273117" cy="7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직선 화살표 연결선 86"/>
          <p:cNvCxnSpPr>
            <a:stCxn id="74" idx="3"/>
            <a:endCxn id="84" idx="2"/>
          </p:cNvCxnSpPr>
          <p:nvPr/>
        </p:nvCxnSpPr>
        <p:spPr bwMode="auto">
          <a:xfrm flipV="1">
            <a:off x="5342239" y="2485355"/>
            <a:ext cx="273221" cy="37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 flipH="1">
                <a:off x="5940152" y="2140844"/>
                <a:ext cx="443295" cy="361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40152" y="2140844"/>
                <a:ext cx="443295" cy="361317"/>
              </a:xfrm>
              <a:prstGeom prst="rect">
                <a:avLst/>
              </a:prstGeom>
              <a:blipFill>
                <a:blip r:embed="rId15"/>
                <a:stretch>
                  <a:fillRect r="-1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 flipH="1">
                <a:off x="6006469" y="2624842"/>
                <a:ext cx="443295" cy="361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06469" y="2624842"/>
                <a:ext cx="443295" cy="361317"/>
              </a:xfrm>
              <a:prstGeom prst="rect">
                <a:avLst/>
              </a:prstGeom>
              <a:blipFill>
                <a:blip r:embed="rId16"/>
                <a:stretch>
                  <a:fillRect r="-1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 flipH="1">
                <a:off x="6072921" y="3259921"/>
                <a:ext cx="443295" cy="361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72921" y="3259921"/>
                <a:ext cx="443295" cy="36131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 flipH="1">
                <a:off x="5895854" y="3803739"/>
                <a:ext cx="443295" cy="361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95854" y="3803739"/>
                <a:ext cx="443295" cy="36131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 flipH="1">
                <a:off x="6965501" y="2491012"/>
                <a:ext cx="443295" cy="361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65501" y="2491012"/>
                <a:ext cx="443295" cy="361317"/>
              </a:xfrm>
              <a:prstGeom prst="rect">
                <a:avLst/>
              </a:prstGeom>
              <a:blipFill>
                <a:blip r:embed="rId19"/>
                <a:stretch>
                  <a:fillRect r="-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 flipH="1">
                <a:off x="6957286" y="3470665"/>
                <a:ext cx="443295" cy="361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ko-KR" altLang="en-US" sz="1400" baseline="-25000" dirty="0">
                  <a:solidFill>
                    <a:srgbClr val="0000FF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57286" y="3470665"/>
                <a:ext cx="443295" cy="36131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직선 화살표 연결선 107"/>
          <p:cNvCxnSpPr>
            <a:stCxn id="95" idx="1"/>
            <a:endCxn id="79" idx="6"/>
          </p:cNvCxnSpPr>
          <p:nvPr/>
        </p:nvCxnSpPr>
        <p:spPr bwMode="auto">
          <a:xfrm flipH="1" flipV="1">
            <a:off x="7615780" y="3145808"/>
            <a:ext cx="502387" cy="324857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15" name="직선 화살표 연결선 114"/>
          <p:cNvCxnSpPr>
            <a:stCxn id="79" idx="2"/>
            <a:endCxn id="71" idx="5"/>
          </p:cNvCxnSpPr>
          <p:nvPr/>
        </p:nvCxnSpPr>
        <p:spPr bwMode="auto">
          <a:xfrm flipH="1" flipV="1">
            <a:off x="6713071" y="2618950"/>
            <a:ext cx="542709" cy="526858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17" name="직선 화살표 연결선 116"/>
          <p:cNvCxnSpPr>
            <a:stCxn id="79" idx="2"/>
            <a:endCxn id="78" idx="7"/>
          </p:cNvCxnSpPr>
          <p:nvPr/>
        </p:nvCxnSpPr>
        <p:spPr bwMode="auto">
          <a:xfrm flipH="1">
            <a:off x="6713071" y="3145808"/>
            <a:ext cx="542709" cy="536037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21" name="직선 화살표 연결선 120"/>
          <p:cNvCxnSpPr>
            <a:stCxn id="71" idx="2"/>
            <a:endCxn id="85" idx="7"/>
          </p:cNvCxnSpPr>
          <p:nvPr/>
        </p:nvCxnSpPr>
        <p:spPr bwMode="auto">
          <a:xfrm flipH="1">
            <a:off x="5705848" y="2491671"/>
            <a:ext cx="699944" cy="1279236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24" name="직선 화살표 연결선 123"/>
          <p:cNvCxnSpPr>
            <a:stCxn id="78" idx="2"/>
            <a:endCxn id="84" idx="5"/>
          </p:cNvCxnSpPr>
          <p:nvPr/>
        </p:nvCxnSpPr>
        <p:spPr bwMode="auto">
          <a:xfrm flipH="1" flipV="1">
            <a:off x="5707644" y="2523539"/>
            <a:ext cx="698148" cy="1285585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27" name="직선 화살표 연결선 126"/>
          <p:cNvCxnSpPr>
            <a:endCxn id="84" idx="7"/>
          </p:cNvCxnSpPr>
          <p:nvPr/>
        </p:nvCxnSpPr>
        <p:spPr bwMode="auto">
          <a:xfrm flipH="1" flipV="1">
            <a:off x="5707644" y="2447171"/>
            <a:ext cx="675803" cy="35822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0" name="직선 화살표 연결선 129"/>
          <p:cNvCxnSpPr>
            <a:stCxn id="78" idx="2"/>
            <a:endCxn id="85" idx="5"/>
          </p:cNvCxnSpPr>
          <p:nvPr/>
        </p:nvCxnSpPr>
        <p:spPr bwMode="auto">
          <a:xfrm flipH="1">
            <a:off x="5705848" y="3809124"/>
            <a:ext cx="699944" cy="38151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4476"/>
              </p:ext>
            </p:extLst>
          </p:nvPr>
        </p:nvGraphicFramePr>
        <p:xfrm>
          <a:off x="683568" y="4437112"/>
          <a:ext cx="799288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3261617565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4001617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err="1" smtClean="0">
                          <a:solidFill>
                            <a:srgbClr val="004E00"/>
                          </a:solidFill>
                        </a:rPr>
                        <a:t>출력단의</a:t>
                      </a:r>
                      <a:r>
                        <a:rPr lang="ko-KR" altLang="en-US" sz="1400" b="1" dirty="0" smtClean="0">
                          <a:solidFill>
                            <a:srgbClr val="004E00"/>
                          </a:solidFill>
                        </a:rPr>
                        <a:t> </a:t>
                      </a:r>
                      <a:r>
                        <a:rPr lang="ko-KR" altLang="en-US" sz="1400" b="1" dirty="0" err="1" smtClean="0">
                          <a:solidFill>
                            <a:srgbClr val="004E00"/>
                          </a:solidFill>
                        </a:rPr>
                        <a:t>오차만를</a:t>
                      </a:r>
                      <a:r>
                        <a:rPr lang="ko-KR" altLang="en-US" sz="1400" b="1" dirty="0" smtClean="0">
                          <a:solidFill>
                            <a:srgbClr val="004E00"/>
                          </a:solidFill>
                        </a:rPr>
                        <a:t> 이용해 신경망의 모든 가중치를  </a:t>
                      </a:r>
                      <a:r>
                        <a:rPr lang="ko-KR" altLang="en-US" sz="1400" b="1" dirty="0" err="1" smtClean="0">
                          <a:solidFill>
                            <a:srgbClr val="004E00"/>
                          </a:solidFill>
                        </a:rPr>
                        <a:t>출력오차</a:t>
                      </a:r>
                      <a:r>
                        <a:rPr lang="ko-KR" altLang="en-US" sz="1400" b="1" dirty="0" smtClean="0">
                          <a:solidFill>
                            <a:srgbClr val="004E00"/>
                          </a:solidFill>
                        </a:rPr>
                        <a:t> 미분으로 수정함</a:t>
                      </a:r>
                      <a:r>
                        <a:rPr lang="en-US" altLang="ko-KR" sz="1400" b="1" dirty="0" smtClean="0">
                          <a:solidFill>
                            <a:srgbClr val="004E00"/>
                          </a:solidFill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4E00"/>
                          </a:solidFill>
                        </a:rPr>
                        <a:t>각 노드의 기능</a:t>
                      </a:r>
                      <a:r>
                        <a:rPr lang="en-US" altLang="ko-KR" sz="1400" b="1" dirty="0" smtClean="0">
                          <a:solidFill>
                            <a:srgbClr val="004E00"/>
                          </a:solidFill>
                        </a:rPr>
                        <a:t>, </a:t>
                      </a:r>
                      <a:r>
                        <a:rPr lang="ko-KR" altLang="en-US" sz="1400" b="1" dirty="0" smtClean="0">
                          <a:solidFill>
                            <a:srgbClr val="004E00"/>
                          </a:solidFill>
                        </a:rPr>
                        <a:t>역할과는 무관하게 </a:t>
                      </a:r>
                      <a:r>
                        <a:rPr lang="en-US" altLang="ko-KR" sz="1400" b="1" dirty="0" smtClean="0">
                          <a:solidFill>
                            <a:srgbClr val="004E00"/>
                          </a:solidFill>
                        </a:rPr>
                        <a:t>…)</a:t>
                      </a:r>
                    </a:p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smtClean="0">
                          <a:solidFill>
                            <a:srgbClr val="004E00"/>
                          </a:solidFill>
                          <a:sym typeface="Wingdings" panose="05000000000000000000" pitchFamily="2" charset="2"/>
                        </a:rPr>
                        <a:t>수치 미분 방식은 많은 계산 시간을 요구함</a:t>
                      </a:r>
                      <a:endParaRPr lang="ko-KR" altLang="en-US" sz="1400" b="1" dirty="0">
                        <a:solidFill>
                          <a:srgbClr val="004E00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err="1" smtClean="0">
                          <a:solidFill>
                            <a:srgbClr val="0000FF"/>
                          </a:solidFill>
                        </a:rPr>
                        <a:t>출력</a:t>
                      </a:r>
                      <a:r>
                        <a:rPr lang="ko-KR" altLang="en-US" sz="1400" b="1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단의</a:t>
                      </a:r>
                      <a:r>
                        <a:rPr lang="ko-KR" altLang="en-US" sz="14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오차를 이용해 신경망을 역방향으로 전파하</a:t>
                      </a:r>
                      <a:r>
                        <a:rPr lang="ko-KR" altLang="en-US" sz="1400" b="1" baseline="0" dirty="0" smtClean="0">
                          <a:solidFill>
                            <a:srgbClr val="0000FF"/>
                          </a:solidFill>
                        </a:rPr>
                        <a:t>면서 순차적으로 오차 미분하면서 순차적으로 가중치들을 수정</a:t>
                      </a:r>
                      <a:endParaRPr lang="en-US" altLang="ko-KR" sz="14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baseline="0" dirty="0" smtClean="0">
                          <a:solidFill>
                            <a:srgbClr val="0000FF"/>
                          </a:solidFill>
                        </a:rPr>
                        <a:t>수학적 미분을 적용하여 공식화 가능함</a:t>
                      </a:r>
                      <a:endParaRPr lang="en-US" altLang="ko-KR" sz="14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baseline="0" dirty="0" smtClean="0">
                          <a:solidFill>
                            <a:srgbClr val="0000FF"/>
                          </a:solidFill>
                        </a:rPr>
                        <a:t>특히</a:t>
                      </a:r>
                      <a:r>
                        <a:rPr lang="en-US" altLang="ko-KR" sz="1400" b="1" baseline="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1400" b="1" baseline="0" dirty="0" smtClean="0">
                          <a:solidFill>
                            <a:srgbClr val="0000FF"/>
                          </a:solidFill>
                        </a:rPr>
                        <a:t>가중치는 행렬로 표현됨으로 공식화된 행렬 알고리즘 적용 가능</a:t>
                      </a:r>
                      <a:r>
                        <a:rPr lang="en-US" altLang="ko-KR" sz="1400" b="1" baseline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400" b="1" baseline="0" dirty="0" smtClean="0">
                          <a:solidFill>
                            <a:srgbClr val="0000FF"/>
                          </a:solidFill>
                        </a:rPr>
                        <a:t>미분 계산없이 빠르게 수행</a:t>
                      </a:r>
                      <a:r>
                        <a:rPr lang="en-US" altLang="ko-KR" sz="1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rgbClr val="0000FF"/>
                          </a:solidFill>
                        </a:rPr>
                        <a:t>가능</a:t>
                      </a:r>
                      <a:r>
                        <a:rPr lang="en-US" altLang="ko-KR" sz="1400" b="1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baseline="0" dirty="0" err="1" smtClean="0">
                          <a:solidFill>
                            <a:srgbClr val="0000FF"/>
                          </a:solidFill>
                        </a:rPr>
                        <a:t>TensorFlow</a:t>
                      </a:r>
                      <a:r>
                        <a:rPr lang="ko-KR" altLang="en-US" sz="1400" b="1" baseline="0" dirty="0" smtClean="0">
                          <a:solidFill>
                            <a:srgbClr val="0000FF"/>
                          </a:solidFill>
                        </a:rPr>
                        <a:t>는 행렬 계산이 매우 빠르므로 매우 큰 신경망도 빠르게 학습 가능함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876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118167" y="3346703"/>
                <a:ext cx="196540" cy="247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 rtlCol="0" anchor="ctr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ko-KR" altLang="en-US" sz="1800" baseline="-2500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167" y="3346703"/>
                <a:ext cx="196540" cy="247923"/>
              </a:xfrm>
              <a:prstGeom prst="rect">
                <a:avLst/>
              </a:prstGeom>
              <a:blipFill>
                <a:blip r:embed="rId21"/>
                <a:stretch>
                  <a:fillRect l="-43750" r="-1875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2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시작 </a:t>
            </a:r>
            <a:r>
              <a:rPr lang="en-US" altLang="ko-KR" dirty="0"/>
              <a:t>- </a:t>
            </a:r>
            <a:r>
              <a:rPr lang="ko-KR" altLang="en-US" dirty="0"/>
              <a:t>다층 신경망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400" y="1066800"/>
            <a:ext cx="8382000" cy="489992"/>
          </a:xfrm>
        </p:spPr>
        <p:txBody>
          <a:bodyPr/>
          <a:lstStyle/>
          <a:p>
            <a:r>
              <a:rPr lang="ko-KR" altLang="en-US" dirty="0" smtClean="0"/>
              <a:t>오차 </a:t>
            </a:r>
            <a:r>
              <a:rPr lang="ko-KR" altLang="en-US" dirty="0" err="1"/>
              <a:t>역전파</a:t>
            </a:r>
            <a:r>
              <a:rPr lang="en-US" altLang="ko-KR" dirty="0"/>
              <a:t>(Error</a:t>
            </a:r>
            <a:r>
              <a:rPr lang="ko-KR" altLang="en-US" dirty="0"/>
              <a:t> </a:t>
            </a:r>
            <a:r>
              <a:rPr lang="en-US" altLang="ko-KR" dirty="0"/>
              <a:t>Back Propagation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수학적 유도</a:t>
            </a:r>
            <a:endParaRPr lang="en-US" altLang="ko-KR" dirty="0" smtClean="0"/>
          </a:p>
        </p:txBody>
      </p:sp>
      <p:sp>
        <p:nvSpPr>
          <p:cNvPr id="31" name="Oval 5"/>
          <p:cNvSpPr>
            <a:spLocks noChangeArrowheads="1"/>
          </p:cNvSpPr>
          <p:nvPr/>
        </p:nvSpPr>
        <p:spPr bwMode="auto">
          <a:xfrm>
            <a:off x="5300663" y="2089906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CC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2990478" y="2094669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CC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3" name="Oval 11"/>
          <p:cNvSpPr>
            <a:spLocks noChangeArrowheads="1"/>
          </p:cNvSpPr>
          <p:nvPr/>
        </p:nvSpPr>
        <p:spPr bwMode="auto">
          <a:xfrm>
            <a:off x="1259632" y="2256779"/>
            <a:ext cx="186954" cy="186954"/>
          </a:xfrm>
          <a:prstGeom prst="ellips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34" name="AutoShape 21"/>
          <p:cNvCxnSpPr>
            <a:cxnSpLocks noChangeShapeType="1"/>
            <a:stCxn id="33" idx="6"/>
            <a:endCxn id="32" idx="2"/>
          </p:cNvCxnSpPr>
          <p:nvPr/>
        </p:nvCxnSpPr>
        <p:spPr bwMode="auto">
          <a:xfrm>
            <a:off x="1446586" y="2350256"/>
            <a:ext cx="1543892" cy="11113"/>
          </a:xfrm>
          <a:prstGeom prst="straightConnector1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47"/>
          <p:cNvCxnSpPr>
            <a:cxnSpLocks noChangeShapeType="1"/>
            <a:stCxn id="31" idx="6"/>
            <a:endCxn id="71" idx="1"/>
          </p:cNvCxnSpPr>
          <p:nvPr/>
        </p:nvCxnSpPr>
        <p:spPr bwMode="auto">
          <a:xfrm>
            <a:off x="5834063" y="2356606"/>
            <a:ext cx="1085188" cy="11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53"/>
          <p:cNvCxnSpPr>
            <a:cxnSpLocks noChangeShapeType="1"/>
            <a:stCxn id="40" idx="3"/>
            <a:endCxn id="33" idx="2"/>
          </p:cNvCxnSpPr>
          <p:nvPr/>
        </p:nvCxnSpPr>
        <p:spPr bwMode="auto">
          <a:xfrm>
            <a:off x="1002659" y="2350256"/>
            <a:ext cx="25697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27"/>
          <p:cNvCxnSpPr>
            <a:cxnSpLocks noChangeShapeType="1"/>
            <a:stCxn id="32" idx="6"/>
            <a:endCxn id="31" idx="2"/>
          </p:cNvCxnSpPr>
          <p:nvPr/>
        </p:nvCxnSpPr>
        <p:spPr bwMode="auto">
          <a:xfrm flipV="1">
            <a:off x="3523878" y="2356606"/>
            <a:ext cx="1776785" cy="4763"/>
          </a:xfrm>
          <a:prstGeom prst="straightConnector1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52"/>
              <p:cNvSpPr>
                <a:spLocks noChangeArrowheads="1"/>
              </p:cNvSpPr>
              <p:nvPr/>
            </p:nvSpPr>
            <p:spPr bwMode="auto">
              <a:xfrm>
                <a:off x="807145" y="2159756"/>
                <a:ext cx="195514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145" y="2159756"/>
                <a:ext cx="195514" cy="381000"/>
              </a:xfrm>
              <a:prstGeom prst="rect">
                <a:avLst/>
              </a:prstGeom>
              <a:blipFill>
                <a:blip r:embed="rId2"/>
                <a:stretch>
                  <a:fillRect r="-281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1187624" y="16288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dirty="0" smtClean="0">
                <a:solidFill>
                  <a:schemeClr val="tx1"/>
                </a:solidFill>
              </a:rPr>
              <a:t>(1</a:t>
            </a:r>
            <a:r>
              <a:rPr lang="ko-KR" altLang="en-US" sz="1100" dirty="0" smtClean="0">
                <a:solidFill>
                  <a:schemeClr val="tx1"/>
                </a:solidFill>
              </a:rPr>
              <a:t>층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100" dirty="0" err="1" smtClean="0">
                <a:solidFill>
                  <a:schemeClr val="tx1"/>
                </a:solidFill>
              </a:rPr>
              <a:t>입력층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2995319" y="16288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dirty="0" smtClean="0">
                <a:solidFill>
                  <a:schemeClr val="tx1"/>
                </a:solidFill>
              </a:rPr>
              <a:t>(2</a:t>
            </a:r>
            <a:r>
              <a:rPr lang="ko-KR" altLang="en-US" sz="1100" dirty="0" smtClean="0">
                <a:solidFill>
                  <a:schemeClr val="tx1"/>
                </a:solidFill>
              </a:rPr>
              <a:t>층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100" dirty="0" err="1" smtClean="0">
                <a:solidFill>
                  <a:schemeClr val="tx1"/>
                </a:solidFill>
              </a:rPr>
              <a:t>은닉층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5364088" y="16288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 dirty="0" smtClean="0">
                <a:solidFill>
                  <a:schemeClr val="tx1"/>
                </a:solidFill>
              </a:rPr>
              <a:t>(3</a:t>
            </a:r>
            <a:r>
              <a:rPr lang="ko-KR" altLang="en-US" sz="1100" dirty="0" smtClean="0">
                <a:solidFill>
                  <a:schemeClr val="tx1"/>
                </a:solidFill>
              </a:rPr>
              <a:t>층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100" dirty="0" err="1" smtClean="0">
                <a:solidFill>
                  <a:schemeClr val="tx1"/>
                </a:solidFill>
              </a:rPr>
              <a:t>출력층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2"/>
              <p:cNvSpPr>
                <a:spLocks noChangeArrowheads="1"/>
              </p:cNvSpPr>
              <p:nvPr/>
            </p:nvSpPr>
            <p:spPr bwMode="auto">
              <a:xfrm>
                <a:off x="6330171" y="1855346"/>
                <a:ext cx="747119" cy="205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ko-KR" altLang="en-US" sz="1100" dirty="0" smtClean="0">
                    <a:solidFill>
                      <a:srgbClr val="FF0000"/>
                    </a:solidFill>
                  </a:rPr>
                  <a:t>목표치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: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𝐭</m:t>
                    </m:r>
                  </m:oMath>
                </a14:m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30171" y="1855346"/>
                <a:ext cx="747119" cy="205502"/>
              </a:xfrm>
              <a:prstGeom prst="rect">
                <a:avLst/>
              </a:prstGeom>
              <a:blipFill>
                <a:blip r:embed="rId3"/>
                <a:stretch>
                  <a:fillRect t="-5882" b="-44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오른쪽 중괄호 77"/>
          <p:cNvSpPr>
            <a:spLocks/>
          </p:cNvSpPr>
          <p:nvPr/>
        </p:nvSpPr>
        <p:spPr bwMode="auto">
          <a:xfrm>
            <a:off x="7094752" y="1973087"/>
            <a:ext cx="126554" cy="410349"/>
          </a:xfrm>
          <a:prstGeom prst="rightBrace">
            <a:avLst>
              <a:gd name="adj1" fmla="val 3526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2"/>
              <p:cNvSpPr>
                <a:spLocks noChangeArrowheads="1"/>
              </p:cNvSpPr>
              <p:nvPr/>
            </p:nvSpPr>
            <p:spPr bwMode="auto">
              <a:xfrm>
                <a:off x="7318034" y="2477527"/>
                <a:ext cx="1101193" cy="380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1100" dirty="0" smtClean="0">
                    <a:solidFill>
                      <a:srgbClr val="FF0000"/>
                    </a:solidFill>
                  </a:rPr>
                  <a:t>손실 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: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8034" y="2477527"/>
                <a:ext cx="1101193" cy="380479"/>
              </a:xfrm>
              <a:prstGeom prst="rect">
                <a:avLst/>
              </a:prstGeom>
              <a:blipFill>
                <a:blip r:embed="rId4"/>
                <a:stretch>
                  <a:fillRect l="-7735" b="-31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52"/>
              <p:cNvSpPr>
                <a:spLocks noChangeArrowheads="1"/>
              </p:cNvSpPr>
              <p:nvPr/>
            </p:nvSpPr>
            <p:spPr bwMode="auto">
              <a:xfrm>
                <a:off x="3660917" y="2398403"/>
                <a:ext cx="335019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algn="ctr" eaLnBrk="1" latinLnBrk="1" hangingPunct="1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0917" y="2398403"/>
                <a:ext cx="335019" cy="192360"/>
              </a:xfrm>
              <a:prstGeom prst="rect">
                <a:avLst/>
              </a:prstGeom>
              <a:blipFill>
                <a:blip r:embed="rId5"/>
                <a:stretch>
                  <a:fillRect l="-7273" b="-31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52"/>
              <p:cNvSpPr>
                <a:spLocks noChangeArrowheads="1"/>
              </p:cNvSpPr>
              <p:nvPr/>
            </p:nvSpPr>
            <p:spPr bwMode="auto">
              <a:xfrm>
                <a:off x="611560" y="5425290"/>
                <a:ext cx="2901683" cy="387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1400" dirty="0" smtClean="0">
                    <a:solidFill>
                      <a:srgbClr val="336600"/>
                    </a:solidFill>
                  </a:rPr>
                  <a:t>가중치 보정 </a:t>
                </a:r>
                <a:r>
                  <a:rPr lang="en-US" altLang="ko-KR" sz="1400" dirty="0" smtClean="0">
                    <a:solidFill>
                      <a:srgbClr val="336600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33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rgbClr val="33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solidFill>
                                  <a:srgbClr val="3366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  <m:r>
                      <a:rPr lang="en-US" altLang="ko-KR" sz="1400" b="1" i="1" smtClean="0">
                        <a:solidFill>
                          <a:srgbClr val="33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rgbClr val="33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solidFill>
                                  <a:srgbClr val="3366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  <m:r>
                      <a:rPr lang="en-US" altLang="ko-KR" sz="1400" b="1" i="1" smtClean="0">
                        <a:solidFill>
                          <a:srgbClr val="33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1400" b="1" i="1" smtClean="0">
                        <a:solidFill>
                          <a:srgbClr val="3366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f>
                      <m:fPr>
                        <m:ctrlPr>
                          <a:rPr lang="en-US" altLang="ko-KR" sz="1400" b="1" i="1" smtClean="0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1" i="1" smtClean="0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1400" b="1" i="1" smtClean="0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en-US" altLang="ko-KR" sz="1400" b="1" i="1" smtClean="0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rgbClr val="33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solidFill>
                                  <a:srgbClr val="3366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rgbClr val="33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rgbClr val="3366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400" b="1" i="1" smtClean="0">
                        <a:solidFill>
                          <a:srgbClr val="33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400" dirty="0">
                  <a:solidFill>
                    <a:srgbClr val="336600"/>
                  </a:solidFill>
                </a:endParaRPr>
              </a:p>
            </p:txBody>
          </p:sp>
        </mc:Choice>
        <mc:Fallback xmlns="">
          <p:sp>
            <p:nvSpPr>
              <p:cNvPr id="64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5425290"/>
                <a:ext cx="2901683" cy="387469"/>
              </a:xfrm>
              <a:prstGeom prst="rect">
                <a:avLst/>
              </a:prstGeom>
              <a:blipFill>
                <a:blip r:embed="rId6"/>
                <a:stretch>
                  <a:fillRect l="-2521" b="-4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52"/>
              <p:cNvSpPr>
                <a:spLocks noChangeArrowheads="1"/>
              </p:cNvSpPr>
              <p:nvPr/>
            </p:nvSpPr>
            <p:spPr bwMode="auto">
              <a:xfrm>
                <a:off x="611560" y="5921851"/>
                <a:ext cx="2851797" cy="387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1400" dirty="0" smtClean="0">
                    <a:solidFill>
                      <a:srgbClr val="336600"/>
                    </a:solidFill>
                  </a:rPr>
                  <a:t>가중치 보정 </a:t>
                </a:r>
                <a:r>
                  <a:rPr lang="en-US" altLang="ko-KR" sz="1400" dirty="0" smtClean="0">
                    <a:solidFill>
                      <a:srgbClr val="336600"/>
                    </a:solidFill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rgbClr val="33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 smtClean="0">
                                <a:solidFill>
                                  <a:srgbClr val="3366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altLang="ko-KR" sz="1400" b="1" i="1" smtClean="0">
                        <a:solidFill>
                          <a:srgbClr val="3366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ctrlPr>
                              <a:rPr lang="en-US" altLang="ko-KR" sz="1400" i="1">
                                <a:solidFill>
                                  <a:srgbClr val="33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 smtClean="0">
                                <a:solidFill>
                                  <a:srgbClr val="3366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altLang="ko-KR" sz="1400" b="1" i="1" smtClean="0">
                        <a:solidFill>
                          <a:srgbClr val="33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1400" b="1" i="1" smtClean="0">
                        <a:solidFill>
                          <a:srgbClr val="3366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f>
                      <m:fPr>
                        <m:ctrlPr>
                          <a:rPr lang="en-US" altLang="ko-KR" sz="1400" b="1" i="1" smtClean="0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1" i="1" smtClean="0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1400" b="1" i="1" smtClean="0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en-US" altLang="ko-KR" sz="1400" b="1" i="1" smtClean="0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altLang="ko-KR" sz="1400" i="1">
                                <a:solidFill>
                                  <a:srgbClr val="33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solidFill>
                                  <a:srgbClr val="3366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rgbClr val="33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1" i="1" smtClean="0">
                                    <a:solidFill>
                                      <a:srgbClr val="3366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altLang="ko-KR" sz="1400" dirty="0">
                  <a:solidFill>
                    <a:srgbClr val="336600"/>
                  </a:solidFill>
                </a:endParaRPr>
              </a:p>
            </p:txBody>
          </p:sp>
        </mc:Choice>
        <mc:Fallback xmlns="">
          <p:sp>
            <p:nvSpPr>
              <p:cNvPr id="65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5921851"/>
                <a:ext cx="2851797" cy="387469"/>
              </a:xfrm>
              <a:prstGeom prst="rect">
                <a:avLst/>
              </a:prstGeom>
              <a:blipFill>
                <a:blip r:embed="rId7"/>
                <a:stretch>
                  <a:fillRect l="-2564" b="-62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52"/>
              <p:cNvSpPr>
                <a:spLocks noChangeArrowheads="1"/>
              </p:cNvSpPr>
              <p:nvPr/>
            </p:nvSpPr>
            <p:spPr bwMode="auto">
              <a:xfrm>
                <a:off x="6767427" y="5515313"/>
                <a:ext cx="2008977" cy="86601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9900"/>
                </a:solidFill>
                <a:miter lim="800000"/>
                <a:headEnd/>
                <a:tailEnd/>
              </a:ln>
              <a:extLst/>
            </p:spPr>
            <p:txBody>
              <a:bodyPr wrap="none" lIns="0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1200" b="1" dirty="0" smtClean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200" b="1" i="0" smtClean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</a:rPr>
                      <m:t>시그</m:t>
                    </m:r>
                    <m:r>
                      <a:rPr lang="ko-KR" altLang="en-US" sz="1200" b="1" i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</a:rPr>
                      <m:t>모</m:t>
                    </m:r>
                    <m:r>
                      <a:rPr lang="ko-KR" altLang="en-US" sz="1200" b="1" i="0" smtClean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</a:rPr>
                      <m:t>이</m:t>
                    </m:r>
                    <m:r>
                      <a:rPr lang="ko-KR" altLang="en-US" sz="1200" b="1" i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</a:rPr>
                      <m:t>드</m:t>
                    </m:r>
                    <m:r>
                      <a:rPr lang="en-US" altLang="ko-KR" sz="1200" b="1" i="0" smtClean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ko-KR" altLang="en-US" sz="1200" b="1" i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</a:rPr>
                      <m:t>함</m:t>
                    </m:r>
                    <m:r>
                      <a:rPr lang="ko-KR" altLang="en-US" sz="1200" b="1" i="0" smtClean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j-ea"/>
                      </a:rPr>
                      <m:t>수</m:t>
                    </m:r>
                    <m:r>
                      <a:rPr lang="en-US" altLang="ko-KR" sz="12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ko-KR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</m:oMath>
                </a14:m>
                <a:endParaRPr lang="en-US" altLang="ko-KR" sz="1200" b="1" dirty="0" smtClean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ko-KR" sz="1200" b="1" dirty="0" smtClean="0">
                    <a:solidFill>
                      <a:srgbClr val="00B0F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ko-KR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r>
                      <a:rPr lang="en-US" altLang="ko-KR" sz="12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200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200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p>
                            <m:r>
                              <a:rPr lang="en-US" altLang="ko-KR" sz="1200" b="1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200" b="1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𝐳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200" dirty="0" smtClean="0">
                  <a:solidFill>
                    <a:srgbClr val="00B0F0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ko-KR" sz="1200" b="1" dirty="0" smtClean="0">
                    <a:solidFill>
                      <a:srgbClr val="00B0F0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ko-KR" sz="1200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r>
                      <a:rPr lang="en-US" altLang="ko-KR" sz="12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12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altLang="ko-KR" sz="12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ko-KR" sz="12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2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1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ko-KR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r>
                      <a:rPr lang="en-US" altLang="ko-KR" sz="12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 smtClean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6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7427" y="5515313"/>
                <a:ext cx="2008977" cy="866015"/>
              </a:xfrm>
              <a:prstGeom prst="rect">
                <a:avLst/>
              </a:prstGeom>
              <a:blipFill>
                <a:blip r:embed="rId8"/>
                <a:stretch>
                  <a:fillRect l="-1506" b="-2083"/>
                </a:stretch>
              </a:blipFill>
              <a:ln w="9525">
                <a:solidFill>
                  <a:srgbClr val="009900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52"/>
              <p:cNvSpPr>
                <a:spLocks noChangeArrowheads="1"/>
              </p:cNvSpPr>
              <p:nvPr/>
            </p:nvSpPr>
            <p:spPr bwMode="auto">
              <a:xfrm>
                <a:off x="1574715" y="2407200"/>
                <a:ext cx="29655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2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4715" y="2407200"/>
                <a:ext cx="296556" cy="192360"/>
              </a:xfrm>
              <a:prstGeom prst="rect">
                <a:avLst/>
              </a:prstGeom>
              <a:blipFill>
                <a:blip r:embed="rId9"/>
                <a:stretch>
                  <a:fillRect l="-12245" t="-3226" r="-4082" b="-64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52"/>
              <p:cNvSpPr>
                <a:spLocks noChangeArrowheads="1"/>
              </p:cNvSpPr>
              <p:nvPr/>
            </p:nvSpPr>
            <p:spPr bwMode="auto">
              <a:xfrm>
                <a:off x="6919251" y="2167251"/>
                <a:ext cx="195514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9251" y="2167251"/>
                <a:ext cx="195514" cy="381000"/>
              </a:xfrm>
              <a:prstGeom prst="rect">
                <a:avLst/>
              </a:prstGeom>
              <a:blipFill>
                <a:blip r:embed="rId10"/>
                <a:stretch>
                  <a:fillRect l="-34375" r="-31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화살표 연결선 76"/>
          <p:cNvCxnSpPr/>
          <p:nvPr/>
        </p:nvCxnSpPr>
        <p:spPr bwMode="auto">
          <a:xfrm>
            <a:off x="1443220" y="2352943"/>
            <a:ext cx="348519" cy="0"/>
          </a:xfrm>
          <a:prstGeom prst="straightConnector1">
            <a:avLst/>
          </a:prstGeom>
          <a:noFill/>
          <a:ln w="15875">
            <a:solidFill>
              <a:srgbClr val="0000CC"/>
            </a:solidFill>
            <a:round/>
            <a:headEnd type="oval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52"/>
              <p:cNvSpPr>
                <a:spLocks noChangeArrowheads="1"/>
              </p:cNvSpPr>
              <p:nvPr/>
            </p:nvSpPr>
            <p:spPr bwMode="auto">
              <a:xfrm>
                <a:off x="2123728" y="1988840"/>
                <a:ext cx="461010" cy="277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eaLnBrk="1" latin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6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1988840"/>
                <a:ext cx="461010" cy="277105"/>
              </a:xfrm>
              <a:prstGeom prst="rect">
                <a:avLst/>
              </a:prstGeom>
              <a:blipFill>
                <a:blip r:embed="rId11"/>
                <a:stretch>
                  <a:fillRect l="-14474" r="-5263" b="-43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52"/>
              <p:cNvSpPr>
                <a:spLocks noChangeArrowheads="1"/>
              </p:cNvSpPr>
              <p:nvPr/>
            </p:nvSpPr>
            <p:spPr bwMode="auto">
              <a:xfrm>
                <a:off x="4499992" y="1988840"/>
                <a:ext cx="461010" cy="277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eaLnBrk="1" latin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6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9992" y="1988840"/>
                <a:ext cx="461010" cy="277105"/>
              </a:xfrm>
              <a:prstGeom prst="rect">
                <a:avLst/>
              </a:prstGeom>
              <a:blipFill>
                <a:blip r:embed="rId12"/>
                <a:stretch>
                  <a:fillRect l="-14474" r="-5263" b="-43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52"/>
              <p:cNvSpPr>
                <a:spLocks noChangeArrowheads="1"/>
              </p:cNvSpPr>
              <p:nvPr/>
            </p:nvSpPr>
            <p:spPr bwMode="auto">
              <a:xfrm>
                <a:off x="6031470" y="2386355"/>
                <a:ext cx="29655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latinLnBrk="1" hangingPunct="1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1470" y="2386355"/>
                <a:ext cx="296556" cy="192360"/>
              </a:xfrm>
              <a:prstGeom prst="rect">
                <a:avLst/>
              </a:prstGeom>
              <a:blipFill>
                <a:blip r:embed="rId13"/>
                <a:stretch>
                  <a:fillRect l="-12245" r="-2041" b="-31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52"/>
              <p:cNvSpPr>
                <a:spLocks noChangeArrowheads="1"/>
              </p:cNvSpPr>
              <p:nvPr/>
            </p:nvSpPr>
            <p:spPr bwMode="auto">
              <a:xfrm>
                <a:off x="7289718" y="1976890"/>
                <a:ext cx="1501169" cy="383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1100" dirty="0" smtClean="0">
                    <a:solidFill>
                      <a:srgbClr val="FF0000"/>
                    </a:solidFill>
                  </a:rPr>
                  <a:t>오차 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: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sz="14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9718" y="1976890"/>
                <a:ext cx="1501169" cy="383535"/>
              </a:xfrm>
              <a:prstGeom prst="rect">
                <a:avLst/>
              </a:prstGeom>
              <a:blipFill>
                <a:blip r:embed="rId14"/>
                <a:stretch>
                  <a:fillRect l="-6098" r="-48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5"/>
          <p:cNvSpPr>
            <a:spLocks noChangeArrowheads="1"/>
          </p:cNvSpPr>
          <p:nvPr/>
        </p:nvSpPr>
        <p:spPr bwMode="auto">
          <a:xfrm>
            <a:off x="5297424" y="3565734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CC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6" name="Oval 8"/>
          <p:cNvSpPr>
            <a:spLocks noChangeArrowheads="1"/>
          </p:cNvSpPr>
          <p:nvPr/>
        </p:nvSpPr>
        <p:spPr bwMode="auto">
          <a:xfrm>
            <a:off x="2987239" y="3570497"/>
            <a:ext cx="533400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CC"/>
            </a:solidFill>
            <a:round/>
            <a:headEnd/>
            <a:tailEnd/>
          </a:ln>
          <a:extLst/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88" name="AutoShape 21"/>
          <p:cNvCxnSpPr>
            <a:cxnSpLocks noChangeShapeType="1"/>
            <a:endCxn id="86" idx="2"/>
          </p:cNvCxnSpPr>
          <p:nvPr/>
        </p:nvCxnSpPr>
        <p:spPr bwMode="auto">
          <a:xfrm>
            <a:off x="1443347" y="3826084"/>
            <a:ext cx="1543892" cy="11113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47"/>
          <p:cNvCxnSpPr>
            <a:cxnSpLocks noChangeShapeType="1"/>
            <a:stCxn id="85" idx="6"/>
            <a:endCxn id="154" idx="2"/>
          </p:cNvCxnSpPr>
          <p:nvPr/>
        </p:nvCxnSpPr>
        <p:spPr bwMode="auto">
          <a:xfrm flipV="1">
            <a:off x="5830824" y="3830333"/>
            <a:ext cx="1061438" cy="2101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27"/>
          <p:cNvCxnSpPr>
            <a:cxnSpLocks noChangeShapeType="1"/>
            <a:stCxn id="86" idx="6"/>
            <a:endCxn id="85" idx="2"/>
          </p:cNvCxnSpPr>
          <p:nvPr/>
        </p:nvCxnSpPr>
        <p:spPr bwMode="auto">
          <a:xfrm flipV="1">
            <a:off x="3520639" y="3832434"/>
            <a:ext cx="1776785" cy="4763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52"/>
              <p:cNvSpPr>
                <a:spLocks noChangeArrowheads="1"/>
              </p:cNvSpPr>
              <p:nvPr/>
            </p:nvSpPr>
            <p:spPr bwMode="auto">
              <a:xfrm>
                <a:off x="7453279" y="3715294"/>
                <a:ext cx="215065" cy="236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0" rIns="0" bIns="0" anchor="ctr"/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3279" y="3715294"/>
                <a:ext cx="215065" cy="236571"/>
              </a:xfrm>
              <a:prstGeom prst="rect">
                <a:avLst/>
              </a:prstGeom>
              <a:blipFill>
                <a:blip r:embed="rId15"/>
                <a:stretch>
                  <a:fillRect l="-20000" r="-8571" b="-102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직선 화살표 연결선 97"/>
          <p:cNvCxnSpPr/>
          <p:nvPr/>
        </p:nvCxnSpPr>
        <p:spPr bwMode="auto">
          <a:xfrm>
            <a:off x="4947030" y="3831928"/>
            <a:ext cx="348519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lg"/>
            <a:tailEnd type="diamond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52"/>
              <p:cNvSpPr>
                <a:spLocks noChangeArrowheads="1"/>
              </p:cNvSpPr>
              <p:nvPr/>
            </p:nvSpPr>
            <p:spPr bwMode="auto">
              <a:xfrm>
                <a:off x="2131223" y="3456898"/>
                <a:ext cx="461010" cy="277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eaLnBrk="1" latin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6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9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1223" y="3456898"/>
                <a:ext cx="461010" cy="277105"/>
              </a:xfrm>
              <a:prstGeom prst="rect">
                <a:avLst/>
              </a:prstGeom>
              <a:blipFill>
                <a:blip r:embed="rId16"/>
                <a:stretch>
                  <a:fillRect l="-16000" r="-5333" b="-2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52"/>
              <p:cNvSpPr>
                <a:spLocks noChangeArrowheads="1"/>
              </p:cNvSpPr>
              <p:nvPr/>
            </p:nvSpPr>
            <p:spPr bwMode="auto">
              <a:xfrm>
                <a:off x="4427984" y="3456898"/>
                <a:ext cx="461010" cy="277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eaLnBrk="1" latin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6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0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7984" y="3456898"/>
                <a:ext cx="461010" cy="277105"/>
              </a:xfrm>
              <a:prstGeom prst="rect">
                <a:avLst/>
              </a:prstGeom>
              <a:blipFill>
                <a:blip r:embed="rId17"/>
                <a:stretch>
                  <a:fillRect l="-14474" r="-5263" b="-2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52"/>
              <p:cNvSpPr>
                <a:spLocks noChangeArrowheads="1"/>
              </p:cNvSpPr>
              <p:nvPr/>
            </p:nvSpPr>
            <p:spPr bwMode="auto">
              <a:xfrm>
                <a:off x="5055791" y="3911613"/>
                <a:ext cx="290144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latinLnBrk="1" hangingPunct="1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55791" y="3911613"/>
                <a:ext cx="290144" cy="192360"/>
              </a:xfrm>
              <a:prstGeom prst="rect">
                <a:avLst/>
              </a:prstGeom>
              <a:blipFill>
                <a:blip r:embed="rId18"/>
                <a:stretch>
                  <a:fillRect l="-18750" t="-3226" r="-4167" b="-129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52"/>
              <p:cNvSpPr>
                <a:spLocks noChangeArrowheads="1"/>
              </p:cNvSpPr>
              <p:nvPr/>
            </p:nvSpPr>
            <p:spPr bwMode="auto">
              <a:xfrm>
                <a:off x="2704053" y="3911613"/>
                <a:ext cx="349328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algn="ctr" eaLnBrk="1" latinLnBrk="1" hangingPunct="1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4053" y="3911613"/>
                <a:ext cx="349328" cy="192360"/>
              </a:xfrm>
              <a:prstGeom prst="rect">
                <a:avLst/>
              </a:prstGeom>
              <a:blipFill>
                <a:blip r:embed="rId19"/>
                <a:stretch>
                  <a:fillRect l="-8772" t="-3226" b="-129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직선 화살표 연결선 105"/>
          <p:cNvCxnSpPr/>
          <p:nvPr/>
        </p:nvCxnSpPr>
        <p:spPr bwMode="auto">
          <a:xfrm>
            <a:off x="2636936" y="3831928"/>
            <a:ext cx="348519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lg"/>
            <a:tailEnd type="diamond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직선 화살표 연결선 106"/>
          <p:cNvCxnSpPr/>
          <p:nvPr/>
        </p:nvCxnSpPr>
        <p:spPr bwMode="auto">
          <a:xfrm>
            <a:off x="3521333" y="2363870"/>
            <a:ext cx="348519" cy="0"/>
          </a:xfrm>
          <a:prstGeom prst="straightConnector1">
            <a:avLst/>
          </a:prstGeom>
          <a:noFill/>
          <a:ln w="15875">
            <a:solidFill>
              <a:srgbClr val="0000CC"/>
            </a:solidFill>
            <a:round/>
            <a:headEnd type="oval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직선 화살표 연결선 107"/>
          <p:cNvCxnSpPr/>
          <p:nvPr/>
        </p:nvCxnSpPr>
        <p:spPr bwMode="auto">
          <a:xfrm>
            <a:off x="5834695" y="2362213"/>
            <a:ext cx="348519" cy="0"/>
          </a:xfrm>
          <a:prstGeom prst="straightConnector1">
            <a:avLst/>
          </a:prstGeom>
          <a:noFill/>
          <a:ln w="15875">
            <a:solidFill>
              <a:srgbClr val="0000CC"/>
            </a:solidFill>
            <a:round/>
            <a:headEnd type="oval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52"/>
              <p:cNvSpPr>
                <a:spLocks noChangeArrowheads="1"/>
              </p:cNvSpPr>
              <p:nvPr/>
            </p:nvSpPr>
            <p:spPr bwMode="auto">
              <a:xfrm>
                <a:off x="4427984" y="4736071"/>
                <a:ext cx="461010" cy="277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eaLnBrk="1" latin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6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6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6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2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7984" y="4736071"/>
                <a:ext cx="461010" cy="277105"/>
              </a:xfrm>
              <a:prstGeom prst="rect">
                <a:avLst/>
              </a:prstGeom>
              <a:blipFill>
                <a:blip r:embed="rId20"/>
                <a:stretch>
                  <a:fillRect l="-14474" r="-5263" b="-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직선 화살표 연결선 113"/>
          <p:cNvCxnSpPr/>
          <p:nvPr/>
        </p:nvCxnSpPr>
        <p:spPr bwMode="auto">
          <a:xfrm>
            <a:off x="4525139" y="3734003"/>
            <a:ext cx="0" cy="1002068"/>
          </a:xfrm>
          <a:prstGeom prst="straightConnector1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2"/>
              <p:cNvSpPr>
                <a:spLocks noChangeArrowheads="1"/>
              </p:cNvSpPr>
              <p:nvPr/>
            </p:nvSpPr>
            <p:spPr bwMode="auto">
              <a:xfrm>
                <a:off x="2134014" y="4736071"/>
                <a:ext cx="461010" cy="277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eaLnBrk="1" latin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6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6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6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0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4014" y="4736071"/>
                <a:ext cx="461010" cy="277105"/>
              </a:xfrm>
              <a:prstGeom prst="rect">
                <a:avLst/>
              </a:prstGeom>
              <a:blipFill>
                <a:blip r:embed="rId21"/>
                <a:stretch>
                  <a:fillRect l="-14474" r="-5263" b="-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직선 화살표 연결선 120"/>
          <p:cNvCxnSpPr/>
          <p:nvPr/>
        </p:nvCxnSpPr>
        <p:spPr bwMode="auto">
          <a:xfrm>
            <a:off x="2195736" y="3734003"/>
            <a:ext cx="2791" cy="1002068"/>
          </a:xfrm>
          <a:prstGeom prst="straightConnector1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직선 화살표 연결선 121"/>
          <p:cNvCxnSpPr>
            <a:stCxn id="160" idx="1"/>
          </p:cNvCxnSpPr>
          <p:nvPr/>
        </p:nvCxnSpPr>
        <p:spPr bwMode="auto">
          <a:xfrm flipH="1" flipV="1">
            <a:off x="2203554" y="4002374"/>
            <a:ext cx="223873" cy="580"/>
          </a:xfrm>
          <a:prstGeom prst="straightConnector1">
            <a:avLst/>
          </a:prstGeom>
          <a:noFill/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52"/>
              <p:cNvSpPr>
                <a:spLocks noChangeArrowheads="1"/>
              </p:cNvSpPr>
              <p:nvPr/>
            </p:nvSpPr>
            <p:spPr bwMode="auto">
              <a:xfrm rot="10800000" flipH="1" flipV="1">
                <a:off x="3411602" y="2564904"/>
                <a:ext cx="152286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latin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0800000" flipH="1" flipV="1">
                <a:off x="3411602" y="2564904"/>
                <a:ext cx="152286" cy="215444"/>
              </a:xfrm>
              <a:prstGeom prst="rect">
                <a:avLst/>
              </a:prstGeom>
              <a:blipFill>
                <a:blip r:embed="rId22"/>
                <a:stretch>
                  <a:fillRect l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구부러진 연결선 128"/>
          <p:cNvCxnSpPr>
            <a:stCxn id="68" idx="2"/>
            <a:endCxn id="69" idx="1"/>
          </p:cNvCxnSpPr>
          <p:nvPr/>
        </p:nvCxnSpPr>
        <p:spPr bwMode="auto">
          <a:xfrm rot="16200000" flipH="1">
            <a:off x="2114771" y="2207782"/>
            <a:ext cx="166360" cy="949916"/>
          </a:xfrm>
          <a:prstGeom prst="curvedConnector2">
            <a:avLst/>
          </a:prstGeom>
          <a:noFill/>
          <a:ln w="9525" cap="flat" cmpd="sng" algn="ctr">
            <a:solidFill>
              <a:srgbClr val="0000FF"/>
            </a:solidFill>
            <a:prstDash val="sysDash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52"/>
              <p:cNvSpPr>
                <a:spLocks noChangeArrowheads="1"/>
              </p:cNvSpPr>
              <p:nvPr/>
            </p:nvSpPr>
            <p:spPr bwMode="auto">
              <a:xfrm>
                <a:off x="4934202" y="2662773"/>
                <a:ext cx="613950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latin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4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4202" y="2662773"/>
                <a:ext cx="613950" cy="192360"/>
              </a:xfrm>
              <a:prstGeom prst="rect">
                <a:avLst/>
              </a:prstGeom>
              <a:blipFill>
                <a:blip r:embed="rId23"/>
                <a:stretch>
                  <a:fillRect l="-5941" t="-3226" r="-1980" b="-129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구부러진 연결선 134"/>
          <p:cNvCxnSpPr>
            <a:stCxn id="61" idx="2"/>
            <a:endCxn id="134" idx="1"/>
          </p:cNvCxnSpPr>
          <p:nvPr/>
        </p:nvCxnSpPr>
        <p:spPr bwMode="auto">
          <a:xfrm rot="16200000" flipH="1">
            <a:off x="4297219" y="2121970"/>
            <a:ext cx="168190" cy="1105775"/>
          </a:xfrm>
          <a:prstGeom prst="curvedConnector2">
            <a:avLst/>
          </a:prstGeom>
          <a:noFill/>
          <a:ln w="9525" cap="flat" cmpd="sng" algn="ctr">
            <a:solidFill>
              <a:srgbClr val="0000FF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38" name="구부러진 연결선 137"/>
          <p:cNvCxnSpPr>
            <a:stCxn id="95" idx="2"/>
          </p:cNvCxnSpPr>
          <p:nvPr/>
        </p:nvCxnSpPr>
        <p:spPr bwMode="auto">
          <a:xfrm rot="5400000">
            <a:off x="5813653" y="2670748"/>
            <a:ext cx="466043" cy="3028277"/>
          </a:xfrm>
          <a:prstGeom prst="bentConnector2">
            <a:avLst/>
          </a:prstGeom>
          <a:noFill/>
          <a:ln w="9525" cap="flat" cmpd="sng" algn="ctr">
            <a:solidFill>
              <a:srgbClr val="3366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54" name="Oval 11"/>
          <p:cNvSpPr>
            <a:spLocks noChangeArrowheads="1"/>
          </p:cNvSpPr>
          <p:nvPr/>
        </p:nvSpPr>
        <p:spPr bwMode="auto">
          <a:xfrm>
            <a:off x="6892262" y="3736856"/>
            <a:ext cx="186954" cy="186954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156" name="AutoShape 53"/>
          <p:cNvCxnSpPr>
            <a:cxnSpLocks noChangeShapeType="1"/>
            <a:stCxn id="95" idx="1"/>
            <a:endCxn id="154" idx="6"/>
          </p:cNvCxnSpPr>
          <p:nvPr/>
        </p:nvCxnSpPr>
        <p:spPr bwMode="auto">
          <a:xfrm flipH="1" flipV="1">
            <a:off x="7079216" y="3830333"/>
            <a:ext cx="374063" cy="324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Rectangle 52"/>
          <p:cNvSpPr>
            <a:spLocks noChangeArrowheads="1"/>
          </p:cNvSpPr>
          <p:nvPr/>
        </p:nvSpPr>
        <p:spPr bwMode="auto">
          <a:xfrm>
            <a:off x="6865441" y="3240332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</a:rPr>
              <a:t>(4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</a:rPr>
              <a:t>층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</a:rPr>
              <a:t>역전파</a:t>
            </a:r>
            <a:r>
              <a:rPr lang="ko-KR" altLang="en-US" sz="9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bg1">
                    <a:lumMod val="85000"/>
                  </a:schemeClr>
                </a:solidFill>
              </a:rPr>
              <a:t>입력층</a:t>
            </a:r>
            <a:endParaRPr lang="en-US" altLang="ko-KR" sz="9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구부러진 연결선 4"/>
          <p:cNvCxnSpPr>
            <a:stCxn id="92" idx="2"/>
            <a:endCxn id="95" idx="0"/>
          </p:cNvCxnSpPr>
          <p:nvPr/>
        </p:nvCxnSpPr>
        <p:spPr bwMode="auto">
          <a:xfrm rot="5400000">
            <a:off x="7210098" y="3128700"/>
            <a:ext cx="937308" cy="235880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52"/>
              <p:cNvSpPr>
                <a:spLocks noChangeArrowheads="1"/>
              </p:cNvSpPr>
              <p:nvPr/>
            </p:nvSpPr>
            <p:spPr bwMode="auto">
              <a:xfrm>
                <a:off x="6287694" y="3564277"/>
                <a:ext cx="461010" cy="277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eaLnBrk="1" latin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9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9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9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9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9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9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9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7694" y="3564277"/>
                <a:ext cx="461010" cy="277105"/>
              </a:xfrm>
              <a:prstGeom prst="rect">
                <a:avLst/>
              </a:prstGeom>
              <a:blipFill>
                <a:blip r:embed="rId26"/>
                <a:stretch>
                  <a:fillRect l="-9211" r="-65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43353" y="2761842"/>
            <a:ext cx="1068685" cy="775015"/>
          </a:xfrm>
          <a:prstGeom prst="rect">
            <a:avLst/>
          </a:prstGeom>
          <a:noFill/>
        </p:spPr>
        <p:txBody>
          <a:bodyPr wrap="none" lIns="18000" tIns="18000" rIns="18000" bIns="18000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ko-KR" altLang="en-US" sz="12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순전파</a:t>
            </a:r>
            <a:r>
              <a:rPr lang="ko-KR" altLang="en-US" sz="12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</a:t>
            </a:r>
            <a:endParaRPr lang="en-US" altLang="ko-KR" sz="12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</a:t>
            </a:r>
            <a:r>
              <a:rPr lang="ko-KR" altLang="en-US" sz="12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역전파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</a:t>
            </a:r>
            <a:endParaRPr lang="ko-KR" altLang="en-US" sz="12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 bwMode="auto">
          <a:xfrm>
            <a:off x="6539102" y="3827708"/>
            <a:ext cx="348519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diamond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52"/>
              <p:cNvSpPr>
                <a:spLocks noChangeArrowheads="1"/>
              </p:cNvSpPr>
              <p:nvPr/>
            </p:nvSpPr>
            <p:spPr bwMode="auto">
              <a:xfrm>
                <a:off x="2672909" y="2677755"/>
                <a:ext cx="564706" cy="176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latin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ko-K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1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2909" y="2677755"/>
                <a:ext cx="564706" cy="176330"/>
              </a:xfrm>
              <a:prstGeom prst="rect">
                <a:avLst/>
              </a:prstGeom>
              <a:blipFill>
                <a:blip r:embed="rId27"/>
                <a:stretch>
                  <a:fillRect l="-5376" t="-3448" r="-3226" b="-68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구부러진 연결선 69"/>
          <p:cNvCxnSpPr>
            <a:stCxn id="69" idx="3"/>
            <a:endCxn id="61" idx="2"/>
          </p:cNvCxnSpPr>
          <p:nvPr/>
        </p:nvCxnSpPr>
        <p:spPr bwMode="auto">
          <a:xfrm flipV="1">
            <a:off x="3237615" y="2590763"/>
            <a:ext cx="590812" cy="175157"/>
          </a:xfrm>
          <a:prstGeom prst="curvedConnector2">
            <a:avLst/>
          </a:prstGeom>
          <a:noFill/>
          <a:ln w="9525" cap="flat" cmpd="sng" algn="ctr">
            <a:solidFill>
              <a:srgbClr val="0000FF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73" name="구부러진 연결선 72"/>
          <p:cNvCxnSpPr>
            <a:stCxn id="134" idx="3"/>
            <a:endCxn id="83" idx="2"/>
          </p:cNvCxnSpPr>
          <p:nvPr/>
        </p:nvCxnSpPr>
        <p:spPr bwMode="auto">
          <a:xfrm flipV="1">
            <a:off x="5548152" y="2578715"/>
            <a:ext cx="631596" cy="180238"/>
          </a:xfrm>
          <a:prstGeom prst="curvedConnector2">
            <a:avLst/>
          </a:prstGeom>
          <a:noFill/>
          <a:ln w="9525" cap="flat" cmpd="sng" algn="ctr">
            <a:solidFill>
              <a:srgbClr val="0000FF"/>
            </a:solidFill>
            <a:prstDash val="sysDash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52"/>
              <p:cNvSpPr>
                <a:spLocks noChangeArrowheads="1"/>
              </p:cNvSpPr>
              <p:nvPr/>
            </p:nvSpPr>
            <p:spPr bwMode="auto">
              <a:xfrm rot="10800000" flipH="1" flipV="1">
                <a:off x="5735527" y="2564904"/>
                <a:ext cx="152286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latin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6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0800000" flipH="1" flipV="1">
                <a:off x="5735527" y="2564904"/>
                <a:ext cx="152286" cy="215444"/>
              </a:xfrm>
              <a:prstGeom prst="rect">
                <a:avLst/>
              </a:prstGeom>
              <a:blipFill>
                <a:blip r:embed="rId22"/>
                <a:stretch>
                  <a:fillRect l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52"/>
              <p:cNvSpPr>
                <a:spLocks noChangeArrowheads="1"/>
              </p:cNvSpPr>
              <p:nvPr/>
            </p:nvSpPr>
            <p:spPr bwMode="auto">
              <a:xfrm>
                <a:off x="6701889" y="3949225"/>
                <a:ext cx="496932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latinLnBrk="1" hangingPunct="1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20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endParaRPr lang="en-US" altLang="ko-KR" sz="1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1889" y="3949225"/>
                <a:ext cx="496932" cy="192360"/>
              </a:xfrm>
              <a:prstGeom prst="rect">
                <a:avLst/>
              </a:prstGeom>
              <a:blipFill>
                <a:blip r:embed="rId28"/>
                <a:stretch>
                  <a:fillRect l="-10976" t="-22581" r="-10976" b="-483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구부러진 연결선 89"/>
          <p:cNvCxnSpPr>
            <a:stCxn id="20" idx="2"/>
            <a:endCxn id="87" idx="3"/>
          </p:cNvCxnSpPr>
          <p:nvPr/>
        </p:nvCxnSpPr>
        <p:spPr bwMode="auto">
          <a:xfrm rot="5400000">
            <a:off x="7088255" y="2385873"/>
            <a:ext cx="1770099" cy="1548965"/>
          </a:xfrm>
          <a:prstGeom prst="bentConnector2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직사각형 19"/>
          <p:cNvSpPr/>
          <p:nvPr/>
        </p:nvSpPr>
        <p:spPr bwMode="auto">
          <a:xfrm>
            <a:off x="8676456" y="2195857"/>
            <a:ext cx="142659" cy="794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7725362" y="2698537"/>
            <a:ext cx="142659" cy="794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01" name="구부러진 연결선 137"/>
          <p:cNvCxnSpPr>
            <a:stCxn id="95" idx="2"/>
          </p:cNvCxnSpPr>
          <p:nvPr/>
        </p:nvCxnSpPr>
        <p:spPr bwMode="auto">
          <a:xfrm rot="5400000">
            <a:off x="4567550" y="1587869"/>
            <a:ext cx="629267" cy="5357258"/>
          </a:xfrm>
          <a:prstGeom prst="bentConnector2">
            <a:avLst/>
          </a:prstGeom>
          <a:noFill/>
          <a:ln w="9525" cap="flat" cmpd="sng" algn="ctr">
            <a:solidFill>
              <a:srgbClr val="3366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9" name="꺾인 연결선 48"/>
          <p:cNvCxnSpPr>
            <a:stCxn id="64" idx="3"/>
          </p:cNvCxnSpPr>
          <p:nvPr/>
        </p:nvCxnSpPr>
        <p:spPr bwMode="auto">
          <a:xfrm flipV="1">
            <a:off x="3513243" y="4437114"/>
            <a:ext cx="2138877" cy="1181911"/>
          </a:xfrm>
          <a:prstGeom prst="bentConnector3">
            <a:avLst>
              <a:gd name="adj1" fmla="val 100110"/>
            </a:avLst>
          </a:prstGeom>
          <a:noFill/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15" name="꺾인 연결선 114"/>
          <p:cNvCxnSpPr>
            <a:stCxn id="65" idx="3"/>
          </p:cNvCxnSpPr>
          <p:nvPr/>
        </p:nvCxnSpPr>
        <p:spPr bwMode="auto">
          <a:xfrm flipV="1">
            <a:off x="3463357" y="4581130"/>
            <a:ext cx="365069" cy="1534456"/>
          </a:xfrm>
          <a:prstGeom prst="bentConnector2">
            <a:avLst/>
          </a:prstGeom>
          <a:noFill/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25" name="구부러진 연결선 124"/>
          <p:cNvCxnSpPr>
            <a:stCxn id="87" idx="2"/>
            <a:endCxn id="102" idx="2"/>
          </p:cNvCxnSpPr>
          <p:nvPr/>
        </p:nvCxnSpPr>
        <p:spPr bwMode="auto">
          <a:xfrm rot="5400000" flipH="1">
            <a:off x="6056803" y="3248033"/>
            <a:ext cx="37612" cy="1749492"/>
          </a:xfrm>
          <a:prstGeom prst="curvedConnector3">
            <a:avLst>
              <a:gd name="adj1" fmla="val -308875"/>
            </a:avLst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52"/>
              <p:cNvSpPr>
                <a:spLocks noChangeArrowheads="1"/>
              </p:cNvSpPr>
              <p:nvPr/>
            </p:nvSpPr>
            <p:spPr bwMode="auto">
              <a:xfrm>
                <a:off x="6318047" y="2380677"/>
                <a:ext cx="283219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latinLnBrk="1" hangingPunct="1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2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8047" y="2380677"/>
                <a:ext cx="283219" cy="184666"/>
              </a:xfrm>
              <a:prstGeom prst="rect">
                <a:avLst/>
              </a:prstGeom>
              <a:blipFill>
                <a:blip r:embed="rId29"/>
                <a:stretch>
                  <a:fillRect l="-12766" r="-6383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52"/>
              <p:cNvSpPr>
                <a:spLocks noChangeArrowheads="1"/>
              </p:cNvSpPr>
              <p:nvPr/>
            </p:nvSpPr>
            <p:spPr bwMode="auto">
              <a:xfrm>
                <a:off x="1290789" y="2408784"/>
                <a:ext cx="280013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sz="12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0789" y="2408784"/>
                <a:ext cx="280013" cy="184666"/>
              </a:xfrm>
              <a:prstGeom prst="rect">
                <a:avLst/>
              </a:prstGeom>
              <a:blipFill>
                <a:blip r:embed="rId30"/>
                <a:stretch>
                  <a:fillRect l="-13043" b="-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/>
          <p:cNvCxnSpPr>
            <a:stCxn id="83" idx="2"/>
          </p:cNvCxnSpPr>
          <p:nvPr/>
        </p:nvCxnSpPr>
        <p:spPr bwMode="auto">
          <a:xfrm>
            <a:off x="6179748" y="2578715"/>
            <a:ext cx="13973" cy="1687782"/>
          </a:xfrm>
          <a:prstGeom prst="straightConnector1">
            <a:avLst/>
          </a:prstGeom>
          <a:noFill/>
          <a:ln w="9525" cap="flat" cmpd="sng" algn="ctr">
            <a:solidFill>
              <a:srgbClr val="FF99CC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37" name="Rectangle 52"/>
          <p:cNvSpPr>
            <a:spLocks noChangeArrowheads="1"/>
          </p:cNvSpPr>
          <p:nvPr/>
        </p:nvSpPr>
        <p:spPr bwMode="auto">
          <a:xfrm>
            <a:off x="5811472" y="3234544"/>
            <a:ext cx="770010" cy="21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900" dirty="0" smtClean="0">
                <a:solidFill>
                  <a:srgbClr val="FF0000"/>
                </a:solidFill>
              </a:rPr>
              <a:t>3</a:t>
            </a:r>
            <a:r>
              <a:rPr lang="ko-KR" altLang="en-US" sz="900" dirty="0" smtClean="0">
                <a:solidFill>
                  <a:srgbClr val="FF0000"/>
                </a:solidFill>
              </a:rPr>
              <a:t>층 출력 미분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52"/>
              <p:cNvSpPr>
                <a:spLocks noChangeArrowheads="1"/>
              </p:cNvSpPr>
              <p:nvPr/>
            </p:nvSpPr>
            <p:spPr bwMode="auto">
              <a:xfrm>
                <a:off x="4742449" y="3911613"/>
                <a:ext cx="296555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latinLnBrk="1" hangingPunct="1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2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2449" y="3911613"/>
                <a:ext cx="296555" cy="192360"/>
              </a:xfrm>
              <a:prstGeom prst="rect">
                <a:avLst/>
              </a:prstGeom>
              <a:blipFill>
                <a:blip r:embed="rId31"/>
                <a:stretch>
                  <a:fillRect l="-12245" t="-3226" r="-2041" b="-32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/>
          <p:cNvCxnSpPr>
            <a:stCxn id="142" idx="1"/>
          </p:cNvCxnSpPr>
          <p:nvPr/>
        </p:nvCxnSpPr>
        <p:spPr bwMode="auto">
          <a:xfrm flipH="1">
            <a:off x="4549515" y="4007793"/>
            <a:ext cx="192934" cy="2076"/>
          </a:xfrm>
          <a:prstGeom prst="straightConnector1">
            <a:avLst/>
          </a:prstGeom>
          <a:noFill/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0" name="구부러진 연결선 149"/>
          <p:cNvCxnSpPr>
            <a:stCxn id="102" idx="2"/>
            <a:endCxn id="104" idx="2"/>
          </p:cNvCxnSpPr>
          <p:nvPr/>
        </p:nvCxnSpPr>
        <p:spPr bwMode="auto">
          <a:xfrm rot="5400000">
            <a:off x="4039790" y="2942900"/>
            <a:ext cx="12700" cy="2322146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53" name="직선 화살표 연결선 152"/>
          <p:cNvCxnSpPr>
            <a:stCxn id="61" idx="2"/>
          </p:cNvCxnSpPr>
          <p:nvPr/>
        </p:nvCxnSpPr>
        <p:spPr bwMode="auto">
          <a:xfrm>
            <a:off x="3828427" y="2590763"/>
            <a:ext cx="1560" cy="1726404"/>
          </a:xfrm>
          <a:prstGeom prst="straightConnector1">
            <a:avLst/>
          </a:prstGeom>
          <a:noFill/>
          <a:ln w="9525" cap="flat" cmpd="sng" algn="ctr">
            <a:solidFill>
              <a:srgbClr val="FF99CC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58" name="Rectangle 52"/>
          <p:cNvSpPr>
            <a:spLocks noChangeArrowheads="1"/>
          </p:cNvSpPr>
          <p:nvPr/>
        </p:nvSpPr>
        <p:spPr bwMode="auto">
          <a:xfrm>
            <a:off x="3463357" y="3234544"/>
            <a:ext cx="770010" cy="21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latinLnBrk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kumimoji="1" sz="2400" b="1">
                <a:solidFill>
                  <a:srgbClr val="0066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0066"/>
              </a:buClr>
              <a:buSzPct val="75000"/>
              <a:buFont typeface="Wingdings" panose="05000000000000000000" pitchFamily="2" charset="2"/>
              <a:buChar char="q"/>
              <a:defRPr kumimoji="1" sz="2000" b="1">
                <a:solidFill>
                  <a:srgbClr val="000099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9966FF"/>
              </a:buClr>
              <a:buSzPct val="75000"/>
              <a:buFont typeface="Wingdings" panose="05000000000000000000" pitchFamily="2" charset="2"/>
              <a:buChar char="l"/>
              <a:defRPr kumimoji="1" b="1">
                <a:solidFill>
                  <a:srgbClr val="A5002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–"/>
              <a:defRPr kumimoji="1" sz="1600" b="1">
                <a:solidFill>
                  <a:srgbClr val="0033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400" b="1">
                <a:solidFill>
                  <a:srgbClr val="0000FF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900" dirty="0">
                <a:solidFill>
                  <a:srgbClr val="FF0000"/>
                </a:solidFill>
              </a:rPr>
              <a:t>2</a:t>
            </a:r>
            <a:r>
              <a:rPr lang="ko-KR" altLang="en-US" sz="900" dirty="0" smtClean="0">
                <a:solidFill>
                  <a:srgbClr val="FF0000"/>
                </a:solidFill>
              </a:rPr>
              <a:t>층 출력 미분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52"/>
              <p:cNvSpPr>
                <a:spLocks noChangeArrowheads="1"/>
              </p:cNvSpPr>
              <p:nvPr/>
            </p:nvSpPr>
            <p:spPr bwMode="auto">
              <a:xfrm>
                <a:off x="2427427" y="3906774"/>
                <a:ext cx="296556" cy="192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kumimoji="1" sz="2400" b="1">
                    <a:solidFill>
                      <a:srgbClr val="0066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0066"/>
                  </a:buClr>
                  <a:buSzPct val="75000"/>
                  <a:buFont typeface="Wingdings" panose="05000000000000000000" pitchFamily="2" charset="2"/>
                  <a:buChar char="q"/>
                  <a:defRPr kumimoji="1" sz="2000" b="1">
                    <a:solidFill>
                      <a:srgbClr val="000099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9966FF"/>
                  </a:buClr>
                  <a:buSzPct val="75000"/>
                  <a:buFont typeface="Wingdings" panose="05000000000000000000" pitchFamily="2" charset="2"/>
                  <a:buChar char="l"/>
                  <a:defRPr kumimoji="1" b="1">
                    <a:solidFill>
                      <a:srgbClr val="A5002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1600" b="1">
                    <a:solidFill>
                      <a:srgbClr val="003300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1400" b="1">
                    <a:solidFill>
                      <a:srgbClr val="0000FF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ko-KR" sz="12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0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7427" y="3906774"/>
                <a:ext cx="296556" cy="192360"/>
              </a:xfrm>
              <a:prstGeom prst="rect">
                <a:avLst/>
              </a:prstGeom>
              <a:blipFill>
                <a:blip r:embed="rId9"/>
                <a:stretch>
                  <a:fillRect l="-12245" t="-3226" r="-4082" b="-64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52"/>
              <p:cNvSpPr>
                <a:spLocks noChangeArrowheads="1"/>
              </p:cNvSpPr>
              <p:nvPr/>
            </p:nvSpPr>
            <p:spPr bwMode="auto">
              <a:xfrm>
                <a:off x="7869339" y="4131089"/>
                <a:ext cx="878446" cy="270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eaLnBrk="1" latinLnBrk="1" hangingPunct="1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ko-KR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altLang="ko-KR" sz="12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ko-KR" altLang="en-US" sz="1200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오차 성분</a:t>
                </a:r>
                <a:endParaRPr lang="en-US" altLang="ko-KR" sz="120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9339" y="4131089"/>
                <a:ext cx="878446" cy="270652"/>
              </a:xfrm>
              <a:prstGeom prst="rect">
                <a:avLst/>
              </a:prstGeom>
              <a:blipFill>
                <a:blip r:embed="rId32"/>
                <a:stretch>
                  <a:fillRect l="-10417" r="-11111" b="-295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8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01930" y="3003319"/>
            <a:ext cx="2226054" cy="1513679"/>
          </a:xfrm>
          <a:prstGeom prst="rect">
            <a:avLst/>
          </a:prstGeom>
          <a:noFill/>
        </p:spPr>
        <p:txBody>
          <a:bodyPr wrap="none" lIns="18000" tIns="18000" rIns="18000" bIns="18000" rtlCol="0" anchor="ctr" anchorCtr="0">
            <a:spAutoFit/>
          </a:bodyPr>
          <a:lstStyle/>
          <a:p>
            <a:r>
              <a:rPr lang="en-US" altLang="ko-KR" sz="96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  <a:alpha val="50000"/>
                  </a:schemeClr>
                </a:solidFill>
              </a:rPr>
              <a:t>W</a:t>
            </a:r>
            <a:r>
              <a:rPr lang="en-US" altLang="ko-KR" sz="9600" baseline="300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  <a:alpha val="50000"/>
                  </a:schemeClr>
                </a:solidFill>
              </a:rPr>
              <a:t>(3)</a:t>
            </a:r>
            <a:endParaRPr lang="ko-KR" altLang="en-US" sz="9600" b="0" dirty="0" err="1" smtClean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  <a:alpha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6216" y="835201"/>
            <a:ext cx="2226054" cy="1513679"/>
          </a:xfrm>
          <a:prstGeom prst="rect">
            <a:avLst/>
          </a:prstGeom>
          <a:noFill/>
        </p:spPr>
        <p:txBody>
          <a:bodyPr wrap="none" lIns="18000" tIns="18000" rIns="18000" bIns="18000" rtlCol="0" anchor="ctr" anchorCtr="0">
            <a:spAutoFit/>
          </a:bodyPr>
          <a:lstStyle/>
          <a:p>
            <a:r>
              <a:rPr lang="en-US" altLang="ko-KR" sz="96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  <a:alpha val="50000"/>
                  </a:schemeClr>
                </a:solidFill>
              </a:rPr>
              <a:t>W</a:t>
            </a:r>
            <a:r>
              <a:rPr lang="en-US" altLang="ko-KR" sz="9600" baseline="300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  <a:alpha val="50000"/>
                  </a:schemeClr>
                </a:solidFill>
              </a:rPr>
              <a:t>(2)</a:t>
            </a:r>
            <a:endParaRPr lang="ko-KR" altLang="en-US" sz="9600" b="0" dirty="0" err="1" smtClean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  <a:alpha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시작 </a:t>
            </a:r>
            <a:r>
              <a:rPr lang="en-US" altLang="ko-KR" dirty="0"/>
              <a:t>- </a:t>
            </a:r>
            <a:r>
              <a:rPr lang="ko-KR" altLang="en-US" dirty="0"/>
              <a:t>다층 신경망 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오차역전파</a:t>
            </a:r>
            <a:r>
              <a:rPr lang="en-US" altLang="ko-KR" sz="2000" dirty="0" smtClean="0">
                <a:solidFill>
                  <a:srgbClr val="FF0000"/>
                </a:solidFill>
              </a:rPr>
              <a:t>-</a:t>
            </a:r>
            <a:r>
              <a:rPr lang="ko-KR" altLang="en-US" sz="2000" dirty="0" smtClean="0">
                <a:solidFill>
                  <a:srgbClr val="FF0000"/>
                </a:solidFill>
              </a:rPr>
              <a:t>수학적 유도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2199528"/>
                  </p:ext>
                </p:extLst>
              </p:nvPr>
            </p:nvGraphicFramePr>
            <p:xfrm>
              <a:off x="406400" y="1052736"/>
              <a:ext cx="8382000" cy="54782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5200">
                      <a:extLst>
                        <a:ext uri="{9D8B030D-6E8A-4147-A177-3AD203B41FA5}">
                          <a16:colId xmlns:a16="http://schemas.microsoft.com/office/drawing/2014/main" val="2604225084"/>
                        </a:ext>
                      </a:extLst>
                    </a:gridCol>
                    <a:gridCol w="3384376">
                      <a:extLst>
                        <a:ext uri="{9D8B030D-6E8A-4147-A177-3AD203B41FA5}">
                          <a16:colId xmlns:a16="http://schemas.microsoft.com/office/drawing/2014/main" val="2693532487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991031443"/>
                        </a:ext>
                      </a:extLst>
                    </a:gridCol>
                    <a:gridCol w="3784352">
                      <a:extLst>
                        <a:ext uri="{9D8B030D-6E8A-4147-A177-3AD203B41FA5}">
                          <a16:colId xmlns:a16="http://schemas.microsoft.com/office/drawing/2014/main" val="166970903"/>
                        </a:ext>
                      </a:extLst>
                    </a:gridCol>
                  </a:tblGrid>
                  <a:tr h="415794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𝝏</m:t>
                                        </m:r>
                                        <m:r>
                                          <a:rPr lang="en-US" altLang="ko-KR" sz="1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𝑬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𝝏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𝝏</m:t>
                                        </m:r>
                                        <m:r>
                                          <a:rPr lang="en-US" altLang="ko-KR" sz="1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𝝏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𝑾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𝟑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𝝏</m:t>
                                        </m:r>
                                        <m:r>
                                          <a:rPr lang="en-US" altLang="ko-KR" sz="1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𝑬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𝝏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𝝏</m:t>
                                        </m:r>
                                        <m:r>
                                          <a:rPr lang="en-US" altLang="ko-KR" sz="1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𝝏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𝑾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200" i="1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rgbClr val="7030A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𝒖</m:t>
                                    </m:r>
                                  </m:num>
                                  <m:den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𝝏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1" i="1" kern="1200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altLang="ko-KR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2063755"/>
                      </a:ext>
                    </a:extLst>
                  </a:tr>
                  <a:tr h="41579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𝝏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𝝏</m:t>
                                        </m:r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𝒖</m:t>
                                        </m:r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𝒖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𝝏</m:t>
                                        </m:r>
                                        <m:r>
                                          <a:rPr lang="en-US" altLang="ko-KR" sz="1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num>
                                      <m:den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𝝏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𝑾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𝟑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𝝏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𝝏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1" i="1" kern="1200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altLang="ko-KR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15892431"/>
                      </a:ext>
                    </a:extLst>
                  </a:tr>
                  <a:tr h="41579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𝝏</m:t>
                                    </m:r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𝒖</m:t>
                                    </m:r>
                                  </m:num>
                                  <m:den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𝝏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𝝏</m:t>
                                    </m:r>
                                    <m:d>
                                      <m:dPr>
                                        <m:ctrl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2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2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𝝏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altLang="ko-KR" sz="1200" b="1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>
                                  <m:fPr>
                                    <m:ctrlP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𝝏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𝝏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1" i="1" kern="1200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777738"/>
                      </a:ext>
                    </a:extLst>
                  </a:tr>
                  <a:tr h="41579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=(</m:t>
                                </m:r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200" b="1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altLang="ko-KR" sz="1200" b="1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𝒕</m:t>
                                </m:r>
                                <m:r>
                                  <a:rPr lang="en-US" altLang="ko-KR" sz="12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f>
                                  <m:fPr>
                                    <m:ctrlP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𝝏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𝝏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>
                                  <m:fPr>
                                    <m:ctrlP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𝝏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𝝏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1" i="1" kern="1200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0338636"/>
                      </a:ext>
                    </a:extLst>
                  </a:tr>
                  <a:tr h="41579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>
                                  <m:f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𝝏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𝝏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1" i="1" kern="1200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2090069"/>
                      </a:ext>
                    </a:extLst>
                  </a:tr>
                  <a:tr h="41579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ko-KR" sz="12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  <m:r>
                                    <a:rPr lang="en-US" altLang="ko-KR" sz="12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:  </a:t>
                          </a:r>
                          <a:r>
                            <a:rPr lang="ko-KR" altLang="en-US" sz="1200" b="1" i="0" kern="120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최종 기울기 값</a:t>
                          </a:r>
                          <a:endParaRPr lang="en-US" altLang="ko-KR" sz="1200" b="1" i="0" kern="12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ko-KR" sz="12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</m:t>
                                </m:r>
                                <m:r>
                                  <a:rPr lang="en-US" altLang="ko-KR" sz="12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n-US" altLang="ko-KR" sz="12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ko-KR" sz="12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f>
                                  <m:fPr>
                                    <m:ctrlP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𝝏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𝒂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𝝏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1" i="1" kern="1200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altLang="ko-KR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140925"/>
                      </a:ext>
                    </a:extLst>
                  </a:tr>
                  <a:tr h="4157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 smtClean="0"/>
                            <a:t>여기서</a:t>
                          </a:r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: </a:t>
                          </a:r>
                          <a:r>
                            <a:rPr lang="ko-KR" altLang="en-US" sz="1200" i="0" kern="12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최종단</a:t>
                          </a:r>
                          <a:r>
                            <a:rPr lang="ko-KR" altLang="en-US" sz="1200" i="0" kern="1200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오차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ko-KR" alt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oMath>
                          </a14:m>
                          <a:r>
                            <a:rPr lang="ko-KR" altLang="en-US" sz="1200" dirty="0" smtClean="0"/>
                            <a:t> </a:t>
                          </a:r>
                          <a:r>
                            <a:rPr lang="en-US" altLang="ko-KR" sz="1200" dirty="0" smtClean="0"/>
                            <a:t>: 4</a:t>
                          </a:r>
                          <a:r>
                            <a:rPr lang="ko-KR" altLang="en-US" sz="1200" dirty="0" smtClean="0"/>
                            <a:t>층 </a:t>
                          </a:r>
                          <a:r>
                            <a:rPr lang="ko-KR" altLang="en-US" sz="1200" dirty="0" smtClean="0"/>
                            <a:t>오차 성분</a:t>
                          </a:r>
                          <a:endParaRPr lang="en-US" altLang="ko-KR" sz="120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/>
                            <a:t>:</a:t>
                          </a:r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ko-KR" sz="12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</m:t>
                                </m:r>
                                <m:r>
                                  <a:rPr lang="en-US" altLang="ko-KR" sz="12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en-US" altLang="ko-KR" sz="12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ko-KR" sz="12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5434635"/>
                      </a:ext>
                    </a:extLst>
                  </a:tr>
                  <a:tr h="41579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ko-KR" altLang="en-US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120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1200" i="1" kern="120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 kern="12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𝜹</m:t>
                                  </m:r>
                                </m:e>
                                <m:sup>
                                  <m:r>
                                    <a:rPr lang="en-US" altLang="ko-KR" sz="1200" i="1" kern="12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i="1" kern="12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  <m:r>
                                    <a:rPr lang="en-US" altLang="ko-KR" sz="1200" i="1" kern="12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ko-KR" sz="120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: 3</a:t>
                          </a:r>
                          <a:r>
                            <a:rPr lang="ko-KR" altLang="en-US" sz="120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층으로 전파된 </a:t>
                          </a:r>
                          <a:r>
                            <a:rPr lang="ko-KR" altLang="en-US" sz="120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오차 성분</a:t>
                          </a:r>
                          <a:endParaRPr lang="en-US" altLang="ko-KR" sz="120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200" b="1" i="1" kern="120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altLang="ko-KR" sz="1200" b="1" i="1" kern="120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ko-KR" sz="1200" b="1" i="1" kern="120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200" b="1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200" b="1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200" b="1" i="1" kern="12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ko-KR" sz="1200" b="1" i="1" kern="120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b="1" i="1" kern="120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𝟑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altLang="ko-KR" sz="1200" b="1" i="1" kern="12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200" b="1" i="1" kern="120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200" b="1" i="1" kern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1" i="1" kern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en-US" altLang="ko-KR" sz="1200" b="1" i="1" kern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b="1" i="1" kern="120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kern="120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b="1" i="1" kern="120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𝟐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6180372"/>
                      </a:ext>
                    </a:extLst>
                  </a:tr>
                  <a:tr h="415794">
                    <a:tc gridSpan="2">
                      <a:txBody>
                        <a:bodyPr/>
                        <a:lstStyle/>
                        <a:p>
                          <a:pPr marL="0" indent="0" algn="l" latinLnBrk="1">
                            <a:buClr>
                              <a:schemeClr val="tx1"/>
                            </a:buClr>
                            <a:buFont typeface="Arial" panose="020B0604020202020204" pitchFamily="34" charset="0"/>
                            <a:buNone/>
                          </a:pPr>
                          <a:r>
                            <a:rPr lang="ko-KR" altLang="en-US" sz="1200" dirty="0" smtClean="0"/>
                            <a:t>다시 쓰면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(4)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(4)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120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1200" i="1" kern="120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 kern="12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𝜹</m:t>
                                  </m:r>
                                </m:e>
                                <m:sup>
                                  <m:r>
                                    <a:rPr lang="en-US" altLang="ko-KR" sz="1200" i="1" kern="12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i="1" kern="12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  <m:r>
                                    <a:rPr lang="en-US" altLang="ko-KR" sz="1200" i="1" kern="12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dirty="0"/>
                        </a:p>
                      </a:txBody>
                      <a:tcPr marL="72000" marR="72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/>
                        </a:p>
                      </a:txBody>
                      <a:tcPr marL="72000" marR="72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1" i="1" u="none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1200" b="1" i="1" u="none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 u="none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  <m:sup>
                                  <m:r>
                                    <a:rPr lang="en-US" altLang="ko-KR" sz="1200" b="1" i="1" u="none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200" b="1" i="1" u="none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200" b="1" i="1" u="none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u="none" kern="12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ko-KR" sz="1200" b="1" i="1" u="none" kern="12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u="none" kern="12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200" b="1" i="1" u="none" kern="12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u="none" kern="12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200" b="1" i="1" u="none" kern="12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200" b="1" i="1" u="none" kern="12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u="none" kern="12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1200" b="1" i="1" u="none" kern="120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u="none" kern="120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u="none" kern="120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200" b="1" i="1" u="none" kern="12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1" i="1" u="none" kern="12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200" b="1" i="1" u="none" kern="12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u="none" kern="12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𝟐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             :  </a:t>
                          </a:r>
                          <a:r>
                            <a:rPr lang="ko-KR" altLang="en-US" sz="1200" b="1" i="0" kern="120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최종 기울기 값</a:t>
                          </a:r>
                          <a:endParaRPr lang="en-US" altLang="ko-KR" sz="1200" b="1" i="0" kern="12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00814638"/>
                      </a:ext>
                    </a:extLst>
                  </a:tr>
                  <a:tr h="415794">
                    <a:tc gridSpan="2">
                      <a:txBody>
                        <a:bodyPr/>
                        <a:lstStyle/>
                        <a:p>
                          <a:pPr algn="r" latinLnBrk="1"/>
                          <a14:m>
                            <m:oMath xmlns:m="http://schemas.openxmlformats.org/officeDocument/2006/math">
                              <m: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  <m:t>∴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sz="1200" dirty="0" smtClean="0"/>
                            <a:t>기울기 값 </a:t>
                          </a:r>
                          <a:r>
                            <a:rPr lang="en-US" altLang="ko-KR" sz="1200" dirty="0" smtClean="0"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kern="120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 kern="12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𝜹</m:t>
                                  </m:r>
                                </m:e>
                                <m:sup>
                                  <m:r>
                                    <a:rPr lang="en-US" altLang="ko-KR" sz="1200" i="1" kern="12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i="1" kern="12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  <m:r>
                                    <a:rPr lang="en-US" altLang="ko-KR" sz="1200" i="1" kern="12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  <m:r>
                                    <a:rPr lang="en-US" altLang="ko-KR" sz="12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dirty="0"/>
                        </a:p>
                      </a:txBody>
                      <a:tcPr marL="72000" marR="72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2700" cap="flat" cmpd="sng" algn="ctr">
                          <a:solidFill>
                            <a:srgbClr val="00B05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u="none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1" i="1" u="none" kern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200" b="1" i="1" u="none" kern="12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en-US" altLang="ko-KR" sz="1200" b="1" i="1" u="none" kern="12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ko-KR" sz="1200" b="1" i="1" u="none" kern="12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lang="en-US" altLang="ko-KR" sz="1200" b="1" i="1" u="none" kern="12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905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1254368"/>
                      </a:ext>
                    </a:extLst>
                  </a:tr>
                  <a:tr h="415794">
                    <a:tc gridSpan="2">
                      <a:txBody>
                        <a:bodyPr/>
                        <a:lstStyle/>
                        <a:p>
                          <a:pPr eaLnBrk="1" hangingPunct="1"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ko-KR" sz="1200" dirty="0" smtClean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r>
                            <a:rPr lang="ko-KR" altLang="en-US" sz="1200" dirty="0" smtClean="0">
                              <a:solidFill>
                                <a:srgbClr val="0070C0"/>
                              </a:solidFill>
                            </a:rPr>
                            <a:t>층 </a:t>
                          </a:r>
                          <a:r>
                            <a:rPr lang="ko-KR" altLang="en-US" sz="1200" dirty="0" err="1" smtClean="0">
                              <a:solidFill>
                                <a:srgbClr val="0070C0"/>
                              </a:solidFill>
                            </a:rPr>
                            <a:t>오차성분</a:t>
                          </a:r>
                          <a:r>
                            <a:rPr lang="ko-KR" altLang="en-US" sz="1200" dirty="0" smtClean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  <m:sup>
                                  <m:r>
                                    <a:rPr lang="en-US" altLang="ko-KR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ko-KR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200" dirty="0" smtClean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r>
                            <a:rPr lang="en-US" altLang="ko-KR" sz="1200" dirty="0" smtClean="0">
                              <a:solidFill>
                                <a:srgbClr val="0070C0"/>
                              </a:solidFill>
                            </a:rPr>
                            <a:t>= </a:t>
                          </a:r>
                          <a:r>
                            <a:rPr lang="en-US" altLang="ko-KR" sz="1200" dirty="0" smtClean="0">
                              <a:solidFill>
                                <a:srgbClr val="DC42EC"/>
                              </a:solidFill>
                            </a:rPr>
                            <a:t>4</a:t>
                          </a:r>
                          <a:r>
                            <a:rPr lang="ko-KR" altLang="en-US" sz="1200" dirty="0" err="1" smtClean="0">
                              <a:solidFill>
                                <a:srgbClr val="DC42EC"/>
                              </a:solidFill>
                            </a:rPr>
                            <a:t>층오차</a:t>
                          </a:r>
                          <a:r>
                            <a:rPr lang="en-US" altLang="ko-KR" sz="1200" dirty="0" smtClean="0">
                              <a:solidFill>
                                <a:srgbClr val="0070C0"/>
                              </a:solidFill>
                            </a:rPr>
                            <a:t>x</a:t>
                          </a:r>
                          <a:r>
                            <a:rPr lang="en-US" altLang="ko-KR" sz="1200" dirty="0" smtClean="0">
                              <a:solidFill>
                                <a:srgbClr val="DC42EC"/>
                              </a:solidFill>
                            </a:rPr>
                            <a:t>4</a:t>
                          </a:r>
                          <a:r>
                            <a:rPr lang="ko-KR" altLang="en-US" sz="1200" dirty="0" smtClean="0">
                              <a:solidFill>
                                <a:srgbClr val="DC42EC"/>
                              </a:solidFill>
                            </a:rPr>
                            <a:t>층 가중치</a:t>
                          </a:r>
                          <a:r>
                            <a:rPr lang="en-US" altLang="ko-KR" sz="1200" dirty="0" smtClean="0">
                              <a:solidFill>
                                <a:srgbClr val="DC42EC"/>
                              </a:solidFill>
                            </a:rPr>
                            <a:t>(1)</a:t>
                          </a:r>
                          <a:r>
                            <a:rPr lang="en-US" altLang="ko-KR" sz="1200" dirty="0" smtClean="0">
                              <a:solidFill>
                                <a:srgbClr val="0070C0"/>
                              </a:solidFill>
                            </a:rPr>
                            <a:t>x</a:t>
                          </a:r>
                          <a:r>
                            <a:rPr lang="en-US" altLang="ko-KR" sz="1200" dirty="0" smtClean="0">
                              <a:solidFill>
                                <a:srgbClr val="DC42EC"/>
                              </a:solidFill>
                            </a:rPr>
                            <a:t>3</a:t>
                          </a:r>
                          <a:r>
                            <a:rPr lang="ko-KR" altLang="en-US" sz="1200" dirty="0" err="1" smtClean="0">
                              <a:solidFill>
                                <a:srgbClr val="DC42EC"/>
                              </a:solidFill>
                            </a:rPr>
                            <a:t>층출력미분</a:t>
                          </a:r>
                          <a:r>
                            <a:rPr lang="ko-KR" altLang="en-US" sz="1200" dirty="0" smtClean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endParaRPr lang="en-US" altLang="ko-KR" sz="1200" dirty="0" smtClean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72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FF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 smtClean="0">
                              <a:solidFill>
                                <a:srgbClr val="0070C0"/>
                              </a:solidFill>
                            </a:rPr>
                            <a:t>  </a:t>
                          </a:r>
                          <a:r>
                            <a:rPr lang="en-US" altLang="ko-KR" sz="1200" dirty="0" smtClean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r>
                            <a:rPr lang="ko-KR" altLang="en-US" sz="1200" dirty="0" smtClean="0">
                              <a:solidFill>
                                <a:srgbClr val="0070C0"/>
                              </a:solidFill>
                            </a:rPr>
                            <a:t>층 </a:t>
                          </a:r>
                          <a:r>
                            <a:rPr lang="ko-KR" altLang="en-US" sz="1200" dirty="0" err="1" smtClean="0">
                              <a:solidFill>
                                <a:srgbClr val="0070C0"/>
                              </a:solidFill>
                            </a:rPr>
                            <a:t>오차성분</a:t>
                          </a:r>
                          <a:r>
                            <a:rPr lang="ko-KR" altLang="en-US" sz="1200" dirty="0" smtClean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 smtClean="0">
                              <a:solidFill>
                                <a:srgbClr val="0070C0"/>
                              </a:solidFill>
                            </a:rPr>
                            <a:t> = </a:t>
                          </a:r>
                          <a:r>
                            <a:rPr lang="en-US" altLang="ko-KR" sz="1200" dirty="0" smtClean="0">
                              <a:solidFill>
                                <a:srgbClr val="DC42EC"/>
                              </a:solidFill>
                            </a:rPr>
                            <a:t>3</a:t>
                          </a:r>
                          <a:r>
                            <a:rPr lang="ko-KR" altLang="en-US" sz="1200" dirty="0" smtClean="0">
                              <a:solidFill>
                                <a:srgbClr val="DC42EC"/>
                              </a:solidFill>
                            </a:rPr>
                            <a:t>층 </a:t>
                          </a:r>
                          <a:r>
                            <a:rPr lang="ko-KR" altLang="en-US" sz="1200" dirty="0" err="1" smtClean="0">
                              <a:solidFill>
                                <a:srgbClr val="DC42EC"/>
                              </a:solidFill>
                            </a:rPr>
                            <a:t>오차성분</a:t>
                          </a:r>
                          <a:r>
                            <a:rPr lang="en-US" altLang="ko-KR" sz="1200" dirty="0" smtClean="0">
                              <a:solidFill>
                                <a:srgbClr val="0070C0"/>
                              </a:solidFill>
                            </a:rPr>
                            <a:t>x</a:t>
                          </a:r>
                          <a:r>
                            <a:rPr lang="en-US" altLang="ko-KR" sz="1200" dirty="0" smtClean="0">
                              <a:solidFill>
                                <a:srgbClr val="DC42EC"/>
                              </a:solidFill>
                            </a:rPr>
                            <a:t>3</a:t>
                          </a:r>
                          <a:r>
                            <a:rPr lang="ko-KR" altLang="en-US" sz="1200" dirty="0" smtClean="0">
                              <a:solidFill>
                                <a:srgbClr val="DC42EC"/>
                              </a:solidFill>
                            </a:rPr>
                            <a:t>층 가중치</a:t>
                          </a:r>
                          <a:r>
                            <a:rPr lang="en-US" altLang="ko-KR" sz="1200" dirty="0" smtClean="0">
                              <a:solidFill>
                                <a:srgbClr val="0070C0"/>
                              </a:solidFill>
                            </a:rPr>
                            <a:t>x</a:t>
                          </a:r>
                          <a:r>
                            <a:rPr lang="en-US" altLang="ko-KR" sz="1200" dirty="0" smtClean="0">
                              <a:solidFill>
                                <a:srgbClr val="DC42EC"/>
                              </a:solidFill>
                            </a:rPr>
                            <a:t>2</a:t>
                          </a:r>
                          <a:r>
                            <a:rPr lang="ko-KR" altLang="en-US" sz="1200" dirty="0" smtClean="0">
                              <a:solidFill>
                                <a:srgbClr val="DC42EC"/>
                              </a:solidFill>
                            </a:rPr>
                            <a:t>층 </a:t>
                          </a:r>
                          <a:r>
                            <a:rPr lang="ko-KR" altLang="en-US" sz="1200" dirty="0" err="1" smtClean="0">
                              <a:solidFill>
                                <a:srgbClr val="DC42EC"/>
                              </a:solidFill>
                            </a:rPr>
                            <a:t>출력미분</a:t>
                          </a:r>
                          <a:endParaRPr lang="en-US" altLang="ko-KR" sz="1200" dirty="0" smtClean="0">
                            <a:solidFill>
                              <a:srgbClr val="DC42EC"/>
                            </a:solidFill>
                          </a:endParaRPr>
                        </a:p>
                      </a:txBody>
                      <a:tcPr marL="72000" marR="18000" marT="18000" marB="18000" anchor="ctr">
                        <a:lnL w="12700" cap="flat" cmpd="sng" algn="ctr">
                          <a:solidFill>
                            <a:srgbClr val="00B05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FF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79079873"/>
                      </a:ext>
                    </a:extLst>
                  </a:tr>
                  <a:tr h="831588">
                    <a:tc gridSpan="2">
                      <a:txBody>
                        <a:bodyPr/>
                        <a:lstStyle/>
                        <a:p>
                          <a:pPr eaLnBrk="1" hangingPunct="1">
                            <a:lnSpc>
                              <a:spcPct val="130000"/>
                            </a:lnSpc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</a:t>
                          </a:r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층 가중치에 따른 손실 기울기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= 3</a:t>
                          </a:r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층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 </a:t>
                          </a:r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오차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x 2</a:t>
                          </a:r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층 </a:t>
                          </a:r>
                          <a:r>
                            <a:rPr lang="ko-KR" altLang="en-US" sz="1200" b="1" dirty="0" err="1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출력값</a:t>
                          </a:r>
                          <a:endParaRPr lang="en-US" altLang="ko-KR" sz="1200" b="1" dirty="0" smtClean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  <a:p>
                          <a:pPr eaLnBrk="1" hangingPunct="1">
                            <a:lnSpc>
                              <a:spcPct val="130000"/>
                            </a:lnSpc>
                            <a:spcBef>
                              <a:spcPct val="0"/>
                            </a:spcBef>
                            <a:buClrTx/>
                            <a:buSzTx/>
                            <a:buFont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f>
                                  <m:fPr>
                                    <m:ctrlP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sSup>
                                  <m:sSupPr>
                                    <m:ctrlPr>
                                      <a:rPr lang="en-US" altLang="ko-KR" sz="1200" i="1" kern="120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ko-KR" altLang="en-US" sz="1200" i="1" kern="12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en-US" altLang="ko-KR" sz="1200" i="1" kern="12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ko-KR" sz="1200" i="1" kern="12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  <m:r>
                                      <a:rPr lang="en-US" altLang="ko-KR" sz="1200" i="1" kern="12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2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altLang="ko-KR" sz="12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ko-KR" sz="12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lang="en-US" altLang="ko-KR" sz="12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200" dirty="0" smtClean="0">
                            <a:solidFill>
                              <a:srgbClr val="FF000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72000" marR="18000" marT="18000" marB="18000" anchor="ctr">
                        <a:lnL w="19050" cap="flat" cmpd="sng" algn="ctr">
                          <a:solidFill>
                            <a:srgbClr val="0000FF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FF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FF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FF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eaLnBrk="1" hangingPunct="1">
                            <a:lnSpc>
                              <a:spcPct val="130000"/>
                            </a:lnSpc>
                            <a:spcBef>
                              <a:spcPct val="0"/>
                            </a:spcBef>
                            <a:buClrTx/>
                            <a:buSzTx/>
                            <a:buNone/>
                          </a:pP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</a:rPr>
                            <a:t>2</a:t>
                          </a:r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</a:rPr>
                            <a:t>층 가중치에 따른 </a:t>
                          </a:r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손실 기울기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</a:rPr>
                            <a:t> =</a:t>
                          </a:r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</a:rPr>
                            <a:t>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</a:rPr>
                            <a:t>2</a:t>
                          </a:r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</a:rPr>
                            <a:t>층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</a:rPr>
                            <a:t> </a:t>
                          </a:r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</a:rPr>
                            <a:t>오차 </a:t>
                          </a:r>
                          <a:r>
                            <a:rPr lang="en-US" altLang="ko-KR" sz="1200" b="1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</a:rPr>
                            <a:t>x 1</a:t>
                          </a:r>
                          <a:r>
                            <a:rPr lang="ko-KR" altLang="en-US" sz="1200" b="1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</a:rPr>
                            <a:t>층 출력</a:t>
                          </a:r>
                          <a:r>
                            <a:rPr lang="ko-KR" altLang="en-US" sz="1200" b="1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</a:rPr>
                            <a:t> </a:t>
                          </a:r>
                          <a:r>
                            <a:rPr lang="en-US" altLang="ko-KR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  <m:r>
                                    <a:rPr lang="en-US" altLang="ko-KR" sz="12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)</a:t>
                          </a:r>
                          <a:endParaRPr lang="en-US" altLang="ko-KR" sz="1200" b="1" dirty="0" smtClean="0">
                            <a:solidFill>
                              <a:srgbClr val="FF0000"/>
                            </a:solidFill>
                            <a:effectLst/>
                            <a:latin typeface="+mn-ea"/>
                          </a:endParaRPr>
                        </a:p>
                        <a:p>
                          <a:pPr eaLnBrk="1" hangingPunct="1">
                            <a:lnSpc>
                              <a:spcPct val="130000"/>
                            </a:lnSpc>
                            <a:spcBef>
                              <a:spcPct val="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altLang="ko-KR" sz="1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f>
                                  <m:fPr>
                                    <m:ctrlP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20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sSup>
                                  <m:sSupPr>
                                    <m:ctrlPr>
                                      <a:rPr lang="en-US" altLang="ko-KR" sz="1200" i="1" kern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ko-KR" altLang="en-US" sz="1200" i="1" kern="12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𝜹</m:t>
                                    </m:r>
                                  </m:e>
                                  <m:sup>
                                    <m:r>
                                      <a:rPr lang="en-US" altLang="ko-KR" sz="1200" i="1" kern="12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ko-KR" sz="1200" b="0" i="1" kern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en-US" altLang="ko-KR" sz="1200" i="1" kern="12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ko-KR" sz="12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en-US" altLang="ko-KR" sz="12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200" b="1" dirty="0" smtClean="0">
                            <a:solidFill>
                              <a:schemeClr val="tx2"/>
                            </a:solidFill>
                            <a:latin typeface="+mn-ea"/>
                          </a:endParaRPr>
                        </a:p>
                      </a:txBody>
                      <a:tcPr marL="72000" marR="18000" marT="18000" marB="18000" anchor="ctr">
                        <a:lnL w="19050" cap="flat" cmpd="sng" algn="ctr">
                          <a:solidFill>
                            <a:srgbClr val="0000FF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FF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FF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FF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CC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04015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2199528"/>
                  </p:ext>
                </p:extLst>
              </p:nvPr>
            </p:nvGraphicFramePr>
            <p:xfrm>
              <a:off x="406400" y="1052736"/>
              <a:ext cx="8382000" cy="54782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5200">
                      <a:extLst>
                        <a:ext uri="{9D8B030D-6E8A-4147-A177-3AD203B41FA5}">
                          <a16:colId xmlns:a16="http://schemas.microsoft.com/office/drawing/2014/main" val="2604225084"/>
                        </a:ext>
                      </a:extLst>
                    </a:gridCol>
                    <a:gridCol w="3384376">
                      <a:extLst>
                        <a:ext uri="{9D8B030D-6E8A-4147-A177-3AD203B41FA5}">
                          <a16:colId xmlns:a16="http://schemas.microsoft.com/office/drawing/2014/main" val="2693532487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991031443"/>
                        </a:ext>
                      </a:extLst>
                    </a:gridCol>
                    <a:gridCol w="3784352">
                      <a:extLst>
                        <a:ext uri="{9D8B030D-6E8A-4147-A177-3AD203B41FA5}">
                          <a16:colId xmlns:a16="http://schemas.microsoft.com/office/drawing/2014/main" val="166970903"/>
                        </a:ext>
                      </a:extLst>
                    </a:gridCol>
                  </a:tblGrid>
                  <a:tr h="44697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75" r="-1382796" b="-1136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37" r="-131712" b="-1136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8000" marR="18000" marT="18000" marB="18000" anchor="ctr">
                        <a:lnL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6542" r="-583178" b="-1136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1739" r="-483" b="-11369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2063755"/>
                      </a:ext>
                    </a:extLst>
                  </a:tr>
                  <a:tr h="44697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37" t="-98649" r="-131712" b="-10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1739" t="-98649" r="-483" b="-102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5892431"/>
                      </a:ext>
                    </a:extLst>
                  </a:tr>
                  <a:tr h="42004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37" t="-213043" r="-131712" b="-9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1739" t="-213043" r="-483" b="-99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777738"/>
                      </a:ext>
                    </a:extLst>
                  </a:tr>
                  <a:tr h="41896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37" t="-313043" r="-131712" b="-8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1739" t="-313043" r="-483" b="-89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338636"/>
                      </a:ext>
                    </a:extLst>
                  </a:tr>
                  <a:tr h="41896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37" t="-413043" r="-131712" b="-7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1739" t="-413043" r="-483" b="-79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2090069"/>
                      </a:ext>
                    </a:extLst>
                  </a:tr>
                  <a:tr h="41579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37" t="-520588" r="-131712" b="-7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1739" t="-520588" r="-483" b="-707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140925"/>
                      </a:ext>
                    </a:extLst>
                  </a:tr>
                  <a:tr h="41579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 smtClean="0"/>
                            <a:t>여기서</a:t>
                          </a:r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37" t="-620588" r="-131712" b="-6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/>
                            <a:t>:</a:t>
                          </a:r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1739" t="-620588" r="-483" b="-607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5434635"/>
                      </a:ext>
                    </a:extLst>
                  </a:tr>
                  <a:tr h="41579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37" t="-720588" r="-131712" b="-5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1739" t="-720588" r="-483" b="-507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6180372"/>
                      </a:ext>
                    </a:extLst>
                  </a:tr>
                  <a:tr h="415794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4" t="-808696" r="-112809" b="-4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/>
                        </a:p>
                      </a:txBody>
                      <a:tcPr marL="72000" marR="72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1739" t="-808696" r="-48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0814638"/>
                      </a:ext>
                    </a:extLst>
                  </a:tr>
                  <a:tr h="415794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72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4" t="-922059" r="-112809" b="-3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2700" cap="flat" cmpd="sng" algn="ctr">
                          <a:solidFill>
                            <a:srgbClr val="00B05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8000" marR="18000" marT="18000" marB="18000" anchor="ctr">
                        <a:lnL w="1905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1739" t="-922059" r="-483" b="-3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254368"/>
                      </a:ext>
                    </a:extLst>
                  </a:tr>
                  <a:tr h="415794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FF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4" t="-1022059" r="-112809" b="-2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18000" marT="18000" marB="18000" anchor="ctr">
                        <a:lnL w="12700" cap="flat" cmpd="sng" algn="ctr">
                          <a:solidFill>
                            <a:srgbClr val="00B050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FF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148" t="-1022059" r="-412" b="-205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79079873"/>
                      </a:ext>
                    </a:extLst>
                  </a:tr>
                  <a:tr h="831588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18000" marT="18000" marB="18000" anchor="ctr">
                        <a:lnL w="19050" cap="flat" cmpd="sng" algn="ctr">
                          <a:solidFill>
                            <a:srgbClr val="0000FF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FF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FF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FF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4" t="-556934" r="-112809" b="-21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200" dirty="0"/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B05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18000" marT="18000" marB="18000" anchor="ctr">
                        <a:lnL w="19050" cap="flat" cmpd="sng" algn="ctr">
                          <a:solidFill>
                            <a:srgbClr val="0000FF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0000FF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0000FF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0000FF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148" t="-556934" r="-412" b="-21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18000" marR="18000" marT="18000" marB="180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04015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73746" y="1052736"/>
                <a:ext cx="1659745" cy="507121"/>
              </a:xfrm>
              <a:prstGeom prst="rect">
                <a:avLst/>
              </a:prstGeom>
              <a:solidFill>
                <a:srgbClr val="E1FFFF"/>
              </a:solidFill>
            </p:spPr>
            <p:txBody>
              <a:bodyPr wrap="none" lIns="18000" tIns="18000" rIns="18000" bIns="1800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ko-KR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ko-K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ko-KR" sz="1100" dirty="0" smtClean="0">
                  <a:solidFill>
                    <a:srgbClr val="FF0000"/>
                  </a:solidFill>
                  <a:latin typeface="맑은 고딕" panose="020B0503020000020004" pitchFamily="50" charset="-127"/>
                </a:endParaRPr>
              </a:p>
              <a:p>
                <a:r>
                  <a:rPr lang="ko-KR" altLang="en-US" sz="1000" b="0" dirty="0" err="1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연쇄법칙</a:t>
                </a:r>
                <a:r>
                  <a:rPr lang="en-US" altLang="ko-KR" sz="1000" b="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(Chain Rule) </a:t>
                </a:r>
                <a:r>
                  <a:rPr lang="ko-KR" altLang="en-US" sz="1000" b="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적용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746" y="1052736"/>
                <a:ext cx="1659745" cy="507121"/>
              </a:xfrm>
              <a:prstGeom prst="rect">
                <a:avLst/>
              </a:prstGeom>
              <a:blipFill>
                <a:blip r:embed="rId3"/>
                <a:stretch>
                  <a:fillRect l="-3676" b="-10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9792" y="2550292"/>
                <a:ext cx="1637624" cy="230636"/>
              </a:xfrm>
              <a:prstGeom prst="rect">
                <a:avLst/>
              </a:prstGeom>
              <a:solidFill>
                <a:srgbClr val="E1FFFF"/>
              </a:solidFill>
            </p:spPr>
            <p:txBody>
              <a:bodyPr wrap="none" lIns="18000" tIns="18000" rIns="18000" bIns="18000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altLang="ko-KR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  <m:r>
                      <a:rPr lang="en-US" altLang="ko-KR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10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ko-K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1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ko-KR" sz="1000" b="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000" b="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</a:t>
                </a:r>
                <a:endParaRPr lang="en-US" altLang="ko-KR" sz="1000" b="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550292"/>
                <a:ext cx="1637624" cy="230636"/>
              </a:xfrm>
              <a:prstGeom prst="rect">
                <a:avLst/>
              </a:prstGeom>
              <a:blipFill>
                <a:blip r:embed="rId4"/>
                <a:stretch>
                  <a:fillRect l="-1115" r="-2602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82848" y="1530185"/>
                <a:ext cx="1637624" cy="394911"/>
              </a:xfrm>
              <a:prstGeom prst="rect">
                <a:avLst/>
              </a:prstGeom>
              <a:solidFill>
                <a:srgbClr val="E1FFFF"/>
              </a:solidFill>
            </p:spPr>
            <p:txBody>
              <a:bodyPr wrap="none" lIns="18000" tIns="18000" rIns="18000" bIns="18000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altLang="ko-KR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  <m:r>
                      <a:rPr lang="en-US" altLang="ko-KR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10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ko-KR" sz="1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1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1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ko-KR" sz="1000" b="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000" b="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이므로</a:t>
                </a:r>
                <a:endParaRPr lang="en-US" altLang="ko-KR" sz="1000" b="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sz="1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ctrlP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000" b="0" dirty="0" smtClean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  <m:r>
                      <a:rPr lang="en-US" altLang="ko-KR" sz="1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000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ko-KR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endParaRPr lang="en-US" altLang="ko-KR" sz="1000" b="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848" y="1530185"/>
                <a:ext cx="1637624" cy="394911"/>
              </a:xfrm>
              <a:prstGeom prst="rect">
                <a:avLst/>
              </a:prstGeom>
              <a:blipFill>
                <a:blip r:embed="rId5"/>
                <a:stretch>
                  <a:fillRect l="-1115" r="-2602" b="-1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05242" y="2963204"/>
                <a:ext cx="1257712" cy="230636"/>
              </a:xfrm>
              <a:prstGeom prst="rect">
                <a:avLst/>
              </a:prstGeom>
              <a:solidFill>
                <a:srgbClr val="E1FFFF"/>
              </a:solidFill>
            </p:spPr>
            <p:txBody>
              <a:bodyPr wrap="none" lIns="18000" tIns="18000" rIns="18000" bIns="1800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altLang="ko-KR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10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1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000" b="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242" y="2963204"/>
                <a:ext cx="1257712" cy="2306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/>
          <p:cNvCxnSpPr/>
          <p:nvPr/>
        </p:nvCxnSpPr>
        <p:spPr bwMode="auto">
          <a:xfrm>
            <a:off x="1403648" y="3481130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>
            <a:off x="1187624" y="3573016"/>
            <a:ext cx="1486122" cy="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 flipH="1">
            <a:off x="1619672" y="3573016"/>
            <a:ext cx="288032" cy="576064"/>
          </a:xfrm>
          <a:prstGeom prst="straightConnector1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03648" y="4695327"/>
                <a:ext cx="150165" cy="351823"/>
              </a:xfrm>
              <a:prstGeom prst="rect">
                <a:avLst/>
              </a:prstGeom>
              <a:noFill/>
            </p:spPr>
            <p:txBody>
              <a:bodyPr wrap="none" lIns="18000" tIns="18000" rIns="18000" bIns="1800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altLang="ko-KR" sz="1000" b="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ko-KR" sz="1050" dirty="0" smtClean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lang="en-US" altLang="ko-KR" sz="10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695327"/>
                <a:ext cx="150165" cy="351823"/>
              </a:xfrm>
              <a:prstGeom prst="rect">
                <a:avLst/>
              </a:prstGeom>
              <a:blipFill>
                <a:blip r:embed="rId7"/>
                <a:stretch>
                  <a:fillRect l="-36000" r="-40000"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/>
          <p:cNvCxnSpPr/>
          <p:nvPr/>
        </p:nvCxnSpPr>
        <p:spPr bwMode="auto">
          <a:xfrm>
            <a:off x="5148064" y="4767335"/>
            <a:ext cx="1486122" cy="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 flipH="1">
            <a:off x="5364088" y="4767335"/>
            <a:ext cx="466780" cy="173833"/>
          </a:xfrm>
          <a:prstGeom prst="straightConnector1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531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8)학습">
  <a:themeElements>
    <a:clrScheme name="08)학습 3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EAEAEA"/>
      </a:accent1>
      <a:accent2>
        <a:srgbClr val="5F5F5F"/>
      </a:accent2>
      <a:accent3>
        <a:srgbClr val="FFFFFF"/>
      </a:accent3>
      <a:accent4>
        <a:srgbClr val="000000"/>
      </a:accent4>
      <a:accent5>
        <a:srgbClr val="F3F3F3"/>
      </a:accent5>
      <a:accent6>
        <a:srgbClr val="555555"/>
      </a:accent6>
      <a:hlink>
        <a:srgbClr val="969696"/>
      </a:hlink>
      <a:folHlink>
        <a:srgbClr val="CBCBCB"/>
      </a:folHlink>
    </a:clrScheme>
    <a:fontScheme name="08)학습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08)학습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8)학습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8)학습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60630</TotalTime>
  <Words>12272</Words>
  <Application>Microsoft Office PowerPoint</Application>
  <PresentationFormat>화면 슬라이드 쇼(4:3)</PresentationFormat>
  <Paragraphs>826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굴림</vt:lpstr>
      <vt:lpstr>맑은 고딕</vt:lpstr>
      <vt:lpstr>한양명조체</vt:lpstr>
      <vt:lpstr>Arial</vt:lpstr>
      <vt:lpstr>Cambria Math</vt:lpstr>
      <vt:lpstr>Consolas</vt:lpstr>
      <vt:lpstr>Times New Roman</vt:lpstr>
      <vt:lpstr>Wingdings</vt:lpstr>
      <vt:lpstr>08)학습</vt:lpstr>
      <vt:lpstr>기계 학습 (Machine Learning)</vt:lpstr>
      <vt:lpstr>딥러닝의 시작 - 다층 신경망 </vt:lpstr>
      <vt:lpstr>딥러닝의 시작 - 다층 신경망 </vt:lpstr>
      <vt:lpstr>딥러닝의 시작 - 다층 신경망 </vt:lpstr>
      <vt:lpstr>딥러닝의 시작 - 다층 신경망 </vt:lpstr>
      <vt:lpstr>딥러닝의 시작 - 다층 신경망 </vt:lpstr>
      <vt:lpstr>딥러닝의 시작 - 다층 신경망 </vt:lpstr>
      <vt:lpstr>딥러닝의 시작 - 다층 신경망 </vt:lpstr>
      <vt:lpstr>딥러닝의 시작 - 다층 신경망 (오차역전파-수학적 유도)</vt:lpstr>
      <vt:lpstr>딥러닝의 시작 - 다층 신경망 (오차역전파-수학적 유도) </vt:lpstr>
      <vt:lpstr>딥러닝의 시작 - 다층 신경망 (오차역전파-수학적 유도) </vt:lpstr>
      <vt:lpstr>딥러닝의 시작 - 다층 신경망 </vt:lpstr>
      <vt:lpstr>딥러닝의 시작 - 다층 신경망(오차역전파 계속) </vt:lpstr>
      <vt:lpstr>딥러닝의 시작 - 다층 신경망(오차역전파 계속) </vt:lpstr>
      <vt:lpstr>딥러닝의 시작 - 다층 신경망(오차역전파 계속) </vt:lpstr>
      <vt:lpstr>딥러닝의 시작 - 다층 신경망(오차역전파 계속) </vt:lpstr>
      <vt:lpstr>딥러닝의 시작 - 다층 신경망(오차역전파 계속) </vt:lpstr>
      <vt:lpstr>딥러닝의 시작 - 다층 신경망 – XOR(오차 역전파) </vt:lpstr>
      <vt:lpstr>딥러닝의 시작 - 다층 신경망 - XOR(오차 역전파) </vt:lpstr>
      <vt:lpstr>딥러닝의 시작 - 다층 신경망 - XOR(오차 역전파) </vt:lpstr>
      <vt:lpstr>딥러닝의 시작 - 다층 신경망 </vt:lpstr>
      <vt:lpstr>딥러닝의 시작 - 다층 신경망 - MNIST</vt:lpstr>
      <vt:lpstr>딥러닝의 시작 - 다층 신경망 - MNIST 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서론</dc:title>
  <dc:creator>Park, Chang-Hyeon</dc:creator>
  <cp:lastModifiedBy>박창현</cp:lastModifiedBy>
  <cp:revision>638</cp:revision>
  <cp:lastPrinted>2020-03-25T06:19:14Z</cp:lastPrinted>
  <dcterms:created xsi:type="dcterms:W3CDTF">1999-09-02T04:22:37Z</dcterms:created>
  <dcterms:modified xsi:type="dcterms:W3CDTF">2023-04-20T07:48:45Z</dcterms:modified>
  <cp:contentStatus/>
</cp:coreProperties>
</file>