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9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8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5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A03E-0800-4118-80B2-E4CEE7E348C9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A211-ACA2-424E-A6B9-C35D86C9D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521"/>
            <a:ext cx="12192000" cy="1463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521"/>
            <a:ext cx="12192000" cy="1463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51" y="3221820"/>
            <a:ext cx="590804" cy="3385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14" y="2833031"/>
            <a:ext cx="495095" cy="7409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66" y="3042422"/>
            <a:ext cx="364074" cy="52588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230651" y="2923245"/>
            <a:ext cx="993005" cy="640021"/>
            <a:chOff x="1265286" y="2812412"/>
            <a:chExt cx="1160268" cy="74782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19" y="3236523"/>
              <a:ext cx="920035" cy="32371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86" y="2812412"/>
              <a:ext cx="324327" cy="747827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8" y="2658113"/>
            <a:ext cx="410257" cy="90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11" y="2658113"/>
            <a:ext cx="515113" cy="9022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43" y="2658113"/>
            <a:ext cx="515113" cy="90221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193232" y="2414478"/>
            <a:ext cx="1271042" cy="1226463"/>
            <a:chOff x="2191866" y="2415321"/>
            <a:chExt cx="1271042" cy="1226463"/>
          </a:xfrm>
        </p:grpSpPr>
        <p:grpSp>
          <p:nvGrpSpPr>
            <p:cNvPr id="37" name="그룹 36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36" name="화살표: 왼쪽/위쪽 35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63966" y="2923244"/>
            <a:ext cx="993005" cy="640021"/>
            <a:chOff x="1265286" y="2812412"/>
            <a:chExt cx="1160268" cy="747827"/>
          </a:xfrm>
          <a:scene3d>
            <a:camera prst="orthographicFront">
              <a:rot lat="0" lon="10799977" rev="0"/>
            </a:camera>
            <a:lightRig rig="threePt" dir="t"/>
          </a:scene3d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19" y="3236523"/>
              <a:ext cx="920035" cy="32371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86" y="2812412"/>
              <a:ext cx="324327" cy="747827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8757592" y="2417051"/>
            <a:ext cx="1271042" cy="1226463"/>
            <a:chOff x="2191866" y="2415321"/>
            <a:chExt cx="1271042" cy="1226463"/>
          </a:xfrm>
        </p:grpSpPr>
        <p:grpSp>
          <p:nvGrpSpPr>
            <p:cNvPr id="45" name="그룹 44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46" name="화살표: 왼쪽/위쪽 45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52" y="3231320"/>
            <a:ext cx="590804" cy="338503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482616" y="2413676"/>
            <a:ext cx="1271042" cy="1226463"/>
            <a:chOff x="2191866" y="2415321"/>
            <a:chExt cx="1271042" cy="1226463"/>
          </a:xfrm>
        </p:grpSpPr>
        <p:grpSp>
          <p:nvGrpSpPr>
            <p:cNvPr id="53" name="그룹 52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54" name="화살표: 왼쪽/위쪽 53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67" y="2517348"/>
            <a:ext cx="1000178" cy="1052475"/>
          </a:xfrm>
          <a:prstGeom prst="rect">
            <a:avLst/>
          </a:prstGeom>
        </p:spPr>
      </p:pic>
      <p:cxnSp>
        <p:nvCxnSpPr>
          <p:cNvPr id="61" name="직선 화살표 연결선 60"/>
          <p:cNvCxnSpPr>
            <a:cxnSpLocks/>
          </p:cNvCxnSpPr>
          <p:nvPr/>
        </p:nvCxnSpPr>
        <p:spPr>
          <a:xfrm flipV="1">
            <a:off x="720788" y="1978704"/>
            <a:ext cx="6102576" cy="38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5368636" y="2228498"/>
            <a:ext cx="606128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9115" y="1824815"/>
            <a:ext cx="1145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경비원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26319" y="2072633"/>
            <a:ext cx="1145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경비원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0" name="화살표: 오른쪽 69"/>
          <p:cNvSpPr/>
          <p:nvPr/>
        </p:nvSpPr>
        <p:spPr>
          <a:xfrm>
            <a:off x="11772005" y="3084208"/>
            <a:ext cx="263236" cy="17318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552086" y="2838635"/>
            <a:ext cx="6498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랩실</a:t>
            </a:r>
          </a:p>
        </p:txBody>
      </p:sp>
      <p:sp>
        <p:nvSpPr>
          <p:cNvPr id="73" name="화살표: 오른쪽 72"/>
          <p:cNvSpPr/>
          <p:nvPr/>
        </p:nvSpPr>
        <p:spPr>
          <a:xfrm>
            <a:off x="236538" y="3080748"/>
            <a:ext cx="263236" cy="17318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1" y="2919695"/>
            <a:ext cx="276306" cy="637103"/>
          </a:xfrm>
          <a:prstGeom prst="rect">
            <a:avLst/>
          </a:prstGeom>
        </p:spPr>
      </p:pic>
      <p:sp>
        <p:nvSpPr>
          <p:cNvPr id="74" name="말풍선: 모서리가 둥근 사각형 73"/>
          <p:cNvSpPr/>
          <p:nvPr/>
        </p:nvSpPr>
        <p:spPr>
          <a:xfrm>
            <a:off x="111514" y="2178784"/>
            <a:ext cx="485570" cy="273682"/>
          </a:xfrm>
          <a:prstGeom prst="wedgeRoundRect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복도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3622" y="2843349"/>
            <a:ext cx="731583" cy="5669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8" name="TextBox 77"/>
          <p:cNvSpPr txBox="1"/>
          <p:nvPr/>
        </p:nvSpPr>
        <p:spPr>
          <a:xfrm>
            <a:off x="-9932" y="3982220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</a:rPr>
              <a:t>cctv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의 움직임은 각각 다르게</a:t>
            </a:r>
          </a:p>
        </p:txBody>
      </p:sp>
    </p:spTree>
    <p:extLst>
      <p:ext uri="{BB962C8B-B14F-4D97-AF65-F5344CB8AC3E}">
        <p14:creationId xmlns:p14="http://schemas.microsoft.com/office/powerpoint/2010/main" val="133401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521"/>
            <a:ext cx="12192000" cy="1463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521"/>
            <a:ext cx="12192000" cy="1463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92" y="5473249"/>
            <a:ext cx="590804" cy="3385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3" y="3046212"/>
            <a:ext cx="364074" cy="52588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774155" y="2928713"/>
            <a:ext cx="993005" cy="640021"/>
            <a:chOff x="1265286" y="2812412"/>
            <a:chExt cx="1160268" cy="74782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19" y="3236523"/>
              <a:ext cx="920035" cy="32371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86" y="2812412"/>
              <a:ext cx="324327" cy="747827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15" y="2670189"/>
            <a:ext cx="410119" cy="9019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59" y="2757927"/>
            <a:ext cx="457606" cy="80148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929328" y="2412393"/>
            <a:ext cx="1271042" cy="1226463"/>
            <a:chOff x="2191866" y="2415321"/>
            <a:chExt cx="1271042" cy="1226463"/>
          </a:xfrm>
        </p:grpSpPr>
        <p:grpSp>
          <p:nvGrpSpPr>
            <p:cNvPr id="37" name="그룹 36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36" name="화살표: 왼쪽/위쪽 35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392641" y="2931078"/>
            <a:ext cx="993005" cy="640021"/>
            <a:chOff x="1265286" y="2812412"/>
            <a:chExt cx="1160268" cy="747827"/>
          </a:xfrm>
          <a:scene3d>
            <a:camera prst="orthographicFront">
              <a:rot lat="0" lon="10799977" rev="0"/>
            </a:camera>
            <a:lightRig rig="threePt" dir="t"/>
          </a:scene3d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19" y="3236523"/>
              <a:ext cx="920035" cy="32371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86" y="2812412"/>
              <a:ext cx="324327" cy="747827"/>
            </a:xfrm>
            <a:prstGeom prst="rect">
              <a:avLst/>
            </a:prstGeom>
          </p:spPr>
        </p:pic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44" y="3230231"/>
            <a:ext cx="590804" cy="338503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486895" y="2412615"/>
            <a:ext cx="1271042" cy="1226463"/>
            <a:chOff x="2191866" y="2415321"/>
            <a:chExt cx="1271042" cy="1226463"/>
          </a:xfrm>
        </p:grpSpPr>
        <p:grpSp>
          <p:nvGrpSpPr>
            <p:cNvPr id="53" name="그룹 52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54" name="화살표: 왼쪽/위쪽 53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화살표 연결선 60"/>
          <p:cNvCxnSpPr>
            <a:cxnSpLocks/>
          </p:cNvCxnSpPr>
          <p:nvPr/>
        </p:nvCxnSpPr>
        <p:spPr>
          <a:xfrm flipV="1">
            <a:off x="1298215" y="1982551"/>
            <a:ext cx="7547912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5368636" y="2228498"/>
            <a:ext cx="606128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99210" y="1832682"/>
            <a:ext cx="1145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경비원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26319" y="2072633"/>
            <a:ext cx="1145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경비원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0" name="화살표: 오른쪽 69"/>
          <p:cNvSpPr/>
          <p:nvPr/>
        </p:nvSpPr>
        <p:spPr>
          <a:xfrm>
            <a:off x="11772005" y="3084208"/>
            <a:ext cx="263236" cy="17318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552086" y="2838635"/>
            <a:ext cx="6498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서버실</a:t>
            </a:r>
            <a:endParaRPr lang="ko-KR" altLang="en-US" sz="12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3" name="화살표: 오른쪽 72"/>
          <p:cNvSpPr/>
          <p:nvPr/>
        </p:nvSpPr>
        <p:spPr>
          <a:xfrm>
            <a:off x="236538" y="3080748"/>
            <a:ext cx="263236" cy="17318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1" y="2919695"/>
            <a:ext cx="276306" cy="637103"/>
          </a:xfrm>
          <a:prstGeom prst="rect">
            <a:avLst/>
          </a:prstGeom>
        </p:spPr>
      </p:pic>
      <p:sp>
        <p:nvSpPr>
          <p:cNvPr id="74" name="말풍선: 모서리가 둥근 사각형 73"/>
          <p:cNvSpPr/>
          <p:nvPr/>
        </p:nvSpPr>
        <p:spPr>
          <a:xfrm>
            <a:off x="111514" y="2178784"/>
            <a:ext cx="609274" cy="273682"/>
          </a:xfrm>
          <a:prstGeom prst="wedgeRoundRect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서버실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53" y="5560495"/>
            <a:ext cx="228600" cy="2438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77" y="2492701"/>
            <a:ext cx="452523" cy="10603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2" y="2819343"/>
            <a:ext cx="228600" cy="24384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566" y="3232149"/>
            <a:ext cx="590804" cy="338503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619596" y="2415922"/>
            <a:ext cx="1271042" cy="1226463"/>
            <a:chOff x="2191866" y="2415321"/>
            <a:chExt cx="1271042" cy="1226463"/>
          </a:xfrm>
        </p:grpSpPr>
        <p:grpSp>
          <p:nvGrpSpPr>
            <p:cNvPr id="63" name="그룹 62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65" name="화살표: 왼쪽/위쪽 64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92256" y="5170522"/>
            <a:ext cx="993005" cy="640021"/>
            <a:chOff x="1265286" y="2812412"/>
            <a:chExt cx="1160268" cy="747827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19" y="3236523"/>
              <a:ext cx="920035" cy="323716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86" y="2812412"/>
              <a:ext cx="324327" cy="747827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499648" y="4803055"/>
            <a:ext cx="1271042" cy="1226463"/>
            <a:chOff x="2191866" y="2415321"/>
            <a:chExt cx="1271042" cy="1226463"/>
          </a:xfrm>
        </p:grpSpPr>
        <p:grpSp>
          <p:nvGrpSpPr>
            <p:cNvPr id="81" name="그룹 80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82" name="화살표: 왼쪽/위쪽 81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6" y="5022031"/>
            <a:ext cx="450198" cy="78851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18" y="5276579"/>
            <a:ext cx="364074" cy="52588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15" y="2905549"/>
            <a:ext cx="276306" cy="637103"/>
          </a:xfrm>
          <a:prstGeom prst="rect">
            <a:avLst/>
          </a:prstGeom>
          <a:ln w="12700">
            <a:solidFill>
              <a:schemeClr val="bg1"/>
            </a:solidFill>
            <a:prstDash val="sysDot"/>
          </a:ln>
          <a:effectLst>
            <a:softEdge rad="0"/>
          </a:effectLst>
          <a:scene3d>
            <a:camera prst="orthographicFront"/>
            <a:lightRig rig="threePt" dir="t"/>
          </a:scene3d>
          <a:sp3d contourW="12700" prstMaterial="legacyWireframe">
            <a:contourClr>
              <a:schemeClr val="bg1"/>
            </a:contourClr>
          </a:sp3d>
        </p:spPr>
      </p:pic>
      <p:cxnSp>
        <p:nvCxnSpPr>
          <p:cNvPr id="22" name="직선 연결선 21"/>
          <p:cNvCxnSpPr>
            <a:cxnSpLocks/>
          </p:cNvCxnSpPr>
          <p:nvPr/>
        </p:nvCxnSpPr>
        <p:spPr>
          <a:xfrm>
            <a:off x="7080814" y="3556506"/>
            <a:ext cx="6925" cy="656495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32534" y="3959853"/>
            <a:ext cx="1145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사람 한 명 너비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23622" y="2843349"/>
            <a:ext cx="731583" cy="5669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3" name="TextBox 92"/>
          <p:cNvSpPr txBox="1"/>
          <p:nvPr/>
        </p:nvSpPr>
        <p:spPr>
          <a:xfrm>
            <a:off x="-9932" y="3982220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</a:rPr>
              <a:t>cctv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의 움직임은 각각 다르게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447867" y="2411713"/>
            <a:ext cx="1271042" cy="1226463"/>
            <a:chOff x="2191866" y="2415321"/>
            <a:chExt cx="1271042" cy="1226463"/>
          </a:xfrm>
        </p:grpSpPr>
        <p:grpSp>
          <p:nvGrpSpPr>
            <p:cNvPr id="45" name="그룹 44"/>
            <p:cNvGrpSpPr/>
            <p:nvPr/>
          </p:nvGrpSpPr>
          <p:grpSpPr>
            <a:xfrm>
              <a:off x="2191866" y="2415321"/>
              <a:ext cx="1271042" cy="1226463"/>
              <a:chOff x="2191866" y="2415321"/>
              <a:chExt cx="1271042" cy="1226463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340" y="2523002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44624">
                <a:off x="2191866" y="2465295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8719">
                <a:off x="2894131" y="2415321"/>
                <a:ext cx="568777" cy="1118782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935" y="2523051"/>
                <a:ext cx="129259" cy="78427"/>
              </a:xfrm>
              <a:prstGeom prst="rect">
                <a:avLst/>
              </a:prstGeom>
            </p:spPr>
          </p:pic>
        </p:grpSp>
        <p:sp>
          <p:nvSpPr>
            <p:cNvPr id="46" name="화살표: 왼쪽/위쪽 45"/>
            <p:cNvSpPr/>
            <p:nvPr/>
          </p:nvSpPr>
          <p:spPr>
            <a:xfrm rot="2446804">
              <a:off x="2666294" y="2787486"/>
              <a:ext cx="230873" cy="218433"/>
            </a:xfrm>
            <a:prstGeom prst="leftUpArrow">
              <a:avLst>
                <a:gd name="adj1" fmla="val 25000"/>
                <a:gd name="adj2" fmla="val 25000"/>
                <a:gd name="adj3" fmla="val 421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화살표: 위로 굽음 31"/>
          <p:cNvSpPr/>
          <p:nvPr/>
        </p:nvSpPr>
        <p:spPr>
          <a:xfrm>
            <a:off x="5862443" y="3621322"/>
            <a:ext cx="311119" cy="487197"/>
          </a:xfrm>
          <a:prstGeom prst="bentUpArrow">
            <a:avLst>
              <a:gd name="adj1" fmla="val 11650"/>
              <a:gd name="adj2" fmla="val 25000"/>
              <a:gd name="adj3" fmla="val 3470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808520" y="3986026"/>
            <a:ext cx="214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재빨리 오른쪽 문에 숨으면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깰 수는 있을 것 같습니다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걸릴 것 같으면 왼쪽 상자에서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기회를 노리면 될 것 같습니다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9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바탕</vt:lpstr>
      <vt:lpstr>휴먼편지체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이한나</dc:creator>
  <cp:lastModifiedBy>이한나</cp:lastModifiedBy>
  <cp:revision>40</cp:revision>
  <dcterms:created xsi:type="dcterms:W3CDTF">2017-01-17T12:41:19Z</dcterms:created>
  <dcterms:modified xsi:type="dcterms:W3CDTF">2017-01-17T15:37:31Z</dcterms:modified>
</cp:coreProperties>
</file>